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48" r:id="rId6"/>
    <p:sldMasterId id="2147483684" r:id="rId7"/>
  </p:sldMasterIdLst>
  <p:notesMasterIdLst>
    <p:notesMasterId r:id="rId45"/>
  </p:notesMasterIdLst>
  <p:sldIdLst>
    <p:sldId id="256" r:id="rId8"/>
    <p:sldId id="258" r:id="rId9"/>
    <p:sldId id="272" r:id="rId10"/>
    <p:sldId id="273" r:id="rId11"/>
    <p:sldId id="1328" r:id="rId12"/>
    <p:sldId id="271" r:id="rId13"/>
    <p:sldId id="260" r:id="rId14"/>
    <p:sldId id="259" r:id="rId15"/>
    <p:sldId id="431" r:id="rId16"/>
    <p:sldId id="432" r:id="rId17"/>
    <p:sldId id="433" r:id="rId18"/>
    <p:sldId id="434" r:id="rId19"/>
    <p:sldId id="263" r:id="rId20"/>
    <p:sldId id="262" r:id="rId21"/>
    <p:sldId id="278" r:id="rId22"/>
    <p:sldId id="279" r:id="rId23"/>
    <p:sldId id="265" r:id="rId24"/>
    <p:sldId id="266" r:id="rId25"/>
    <p:sldId id="280" r:id="rId26"/>
    <p:sldId id="274" r:id="rId27"/>
    <p:sldId id="281" r:id="rId28"/>
    <p:sldId id="275" r:id="rId29"/>
    <p:sldId id="276" r:id="rId30"/>
    <p:sldId id="282" r:id="rId31"/>
    <p:sldId id="1320" r:id="rId32"/>
    <p:sldId id="1321" r:id="rId33"/>
    <p:sldId id="1319" r:id="rId34"/>
    <p:sldId id="1326" r:id="rId35"/>
    <p:sldId id="1322" r:id="rId36"/>
    <p:sldId id="1324" r:id="rId37"/>
    <p:sldId id="293" r:id="rId38"/>
    <p:sldId id="1325" r:id="rId39"/>
    <p:sldId id="1329" r:id="rId40"/>
    <p:sldId id="1330" r:id="rId41"/>
    <p:sldId id="1327" r:id="rId42"/>
    <p:sldId id="277" r:id="rId43"/>
    <p:sldId id="25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66910A-C811-4596-964F-98FF9D1152B5}">
          <p14:sldIdLst>
            <p14:sldId id="256"/>
            <p14:sldId id="258"/>
            <p14:sldId id="272"/>
            <p14:sldId id="273"/>
            <p14:sldId id="1328"/>
            <p14:sldId id="271"/>
            <p14:sldId id="260"/>
            <p14:sldId id="259"/>
            <p14:sldId id="431"/>
            <p14:sldId id="432"/>
            <p14:sldId id="433"/>
            <p14:sldId id="434"/>
            <p14:sldId id="263"/>
            <p14:sldId id="262"/>
            <p14:sldId id="278"/>
            <p14:sldId id="279"/>
            <p14:sldId id="265"/>
            <p14:sldId id="266"/>
            <p14:sldId id="280"/>
            <p14:sldId id="274"/>
            <p14:sldId id="281"/>
            <p14:sldId id="275"/>
            <p14:sldId id="276"/>
            <p14:sldId id="282"/>
            <p14:sldId id="1320"/>
            <p14:sldId id="1321"/>
            <p14:sldId id="1319"/>
            <p14:sldId id="1326"/>
            <p14:sldId id="1322"/>
            <p14:sldId id="1324"/>
            <p14:sldId id="293"/>
            <p14:sldId id="1325"/>
            <p14:sldId id="1329"/>
            <p14:sldId id="1330"/>
            <p14:sldId id="1327"/>
            <p14:sldId id="277"/>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00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394A9-5B22-4F25-96C1-CDEF05F9527C}" v="261" dt="2023-11-02T11:29:09.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8" autoAdjust="0"/>
    <p:restoredTop sz="94660"/>
  </p:normalViewPr>
  <p:slideViewPr>
    <p:cSldViewPr snapToGrid="0">
      <p:cViewPr varScale="1">
        <p:scale>
          <a:sx n="105" d="100"/>
          <a:sy n="105" d="100"/>
        </p:scale>
        <p:origin x="156"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George" userId="bd3927ce-cf35-42d7-bbfd-60cd16af66bf" providerId="ADAL" clId="{B07394A9-5B22-4F25-96C1-CDEF05F9527C}"/>
    <pc:docChg chg="undo custSel addSld delSld modSld sldOrd addMainMaster modMainMaster modSection">
      <pc:chgData name="Michael George" userId="bd3927ce-cf35-42d7-bbfd-60cd16af66bf" providerId="ADAL" clId="{B07394A9-5B22-4F25-96C1-CDEF05F9527C}" dt="2023-11-02T11:36:51.270" v="856" actId="26606"/>
      <pc:docMkLst>
        <pc:docMk/>
      </pc:docMkLst>
      <pc:sldChg chg="addSp delSp modSp mod addAnim setClrOvrMap">
        <pc:chgData name="Michael George" userId="bd3927ce-cf35-42d7-bbfd-60cd16af66bf" providerId="ADAL" clId="{B07394A9-5B22-4F25-96C1-CDEF05F9527C}" dt="2023-11-02T00:30:23.825" v="17"/>
        <pc:sldMkLst>
          <pc:docMk/>
          <pc:sldMk cId="3451895780" sldId="256"/>
        </pc:sldMkLst>
        <pc:spChg chg="mod">
          <ac:chgData name="Michael George" userId="bd3927ce-cf35-42d7-bbfd-60cd16af66bf" providerId="ADAL" clId="{B07394A9-5B22-4F25-96C1-CDEF05F9527C}" dt="2023-11-02T00:30:23.809" v="16" actId="26606"/>
          <ac:spMkLst>
            <pc:docMk/>
            <pc:sldMk cId="3451895780" sldId="256"/>
            <ac:spMk id="2" creationId="{F18D1375-C2F7-4866-B2AB-405C10D6B5E1}"/>
          </ac:spMkLst>
        </pc:spChg>
        <pc:spChg chg="del">
          <ac:chgData name="Michael George" userId="bd3927ce-cf35-42d7-bbfd-60cd16af66bf" providerId="ADAL" clId="{B07394A9-5B22-4F25-96C1-CDEF05F9527C}" dt="2023-11-02T00:30:23.809" v="16" actId="26606"/>
          <ac:spMkLst>
            <pc:docMk/>
            <pc:sldMk cId="3451895780" sldId="256"/>
            <ac:spMk id="8" creationId="{D22D1B95-2B54-43E9-85D9-B489F6C5DD0F}"/>
          </ac:spMkLst>
        </pc:spChg>
        <pc:spChg chg="del">
          <ac:chgData name="Michael George" userId="bd3927ce-cf35-42d7-bbfd-60cd16af66bf" providerId="ADAL" clId="{B07394A9-5B22-4F25-96C1-CDEF05F9527C}" dt="2023-11-02T00:30:23.809" v="16" actId="26606"/>
          <ac:spMkLst>
            <pc:docMk/>
            <pc:sldMk cId="3451895780" sldId="256"/>
            <ac:spMk id="10" creationId="{7D0F3F6D-A49D-4406-8D61-1C4F8D792F04}"/>
          </ac:spMkLst>
        </pc:spChg>
        <pc:spChg chg="del">
          <ac:chgData name="Michael George" userId="bd3927ce-cf35-42d7-bbfd-60cd16af66bf" providerId="ADAL" clId="{B07394A9-5B22-4F25-96C1-CDEF05F9527C}" dt="2023-11-02T00:30:23.809" v="16" actId="26606"/>
          <ac:spMkLst>
            <pc:docMk/>
            <pc:sldMk cId="3451895780" sldId="256"/>
            <ac:spMk id="12" creationId="{D953A318-DA8D-4405-9536-D889E45C5E3E}"/>
          </ac:spMkLst>
        </pc:spChg>
        <pc:spChg chg="del">
          <ac:chgData name="Michael George" userId="bd3927ce-cf35-42d7-bbfd-60cd16af66bf" providerId="ADAL" clId="{B07394A9-5B22-4F25-96C1-CDEF05F9527C}" dt="2023-11-02T00:30:23.809" v="16" actId="26606"/>
          <ac:spMkLst>
            <pc:docMk/>
            <pc:sldMk cId="3451895780" sldId="256"/>
            <ac:spMk id="14" creationId="{9E382A3D-2F90-475C-8DF2-F666FEA3425B}"/>
          </ac:spMkLst>
        </pc:spChg>
        <pc:spChg chg="add">
          <ac:chgData name="Michael George" userId="bd3927ce-cf35-42d7-bbfd-60cd16af66bf" providerId="ADAL" clId="{B07394A9-5B22-4F25-96C1-CDEF05F9527C}" dt="2023-11-02T00:30:23.809" v="16" actId="26606"/>
          <ac:spMkLst>
            <pc:docMk/>
            <pc:sldMk cId="3451895780" sldId="256"/>
            <ac:spMk id="20" creationId="{491A5E26-1F21-459D-8C03-ADB057B09066}"/>
          </ac:spMkLst>
        </pc:spChg>
        <pc:picChg chg="add">
          <ac:chgData name="Michael George" userId="bd3927ce-cf35-42d7-bbfd-60cd16af66bf" providerId="ADAL" clId="{B07394A9-5B22-4F25-96C1-CDEF05F9527C}" dt="2023-11-02T00:30:23.809" v="16" actId="26606"/>
          <ac:picMkLst>
            <pc:docMk/>
            <pc:sldMk cId="3451895780" sldId="256"/>
            <ac:picMk id="16" creationId="{2383C4AC-604E-8077-839B-3B8D6CFE522D}"/>
          </ac:picMkLst>
        </pc:picChg>
      </pc:sldChg>
      <pc:sldChg chg="addSp delSp modSp mod ord">
        <pc:chgData name="Michael George" userId="bd3927ce-cf35-42d7-bbfd-60cd16af66bf" providerId="ADAL" clId="{B07394A9-5B22-4F25-96C1-CDEF05F9527C}" dt="2023-11-02T01:09:50.776" v="553" actId="113"/>
        <pc:sldMkLst>
          <pc:docMk/>
          <pc:sldMk cId="263062163" sldId="257"/>
        </pc:sldMkLst>
        <pc:spChg chg="mod">
          <ac:chgData name="Michael George" userId="bd3927ce-cf35-42d7-bbfd-60cd16af66bf" providerId="ADAL" clId="{B07394A9-5B22-4F25-96C1-CDEF05F9527C}" dt="2023-11-02T00:34:22.575" v="50" actId="1076"/>
          <ac:spMkLst>
            <pc:docMk/>
            <pc:sldMk cId="263062163" sldId="257"/>
            <ac:spMk id="3" creationId="{1B088347-4808-4E89-B827-AC51217A01E2}"/>
          </ac:spMkLst>
        </pc:spChg>
        <pc:spChg chg="add del mod">
          <ac:chgData name="Michael George" userId="bd3927ce-cf35-42d7-bbfd-60cd16af66bf" providerId="ADAL" clId="{B07394A9-5B22-4F25-96C1-CDEF05F9527C}" dt="2023-11-02T00:34:56.959" v="54" actId="255"/>
          <ac:spMkLst>
            <pc:docMk/>
            <pc:sldMk cId="263062163" sldId="257"/>
            <ac:spMk id="4" creationId="{7D8170FB-4741-47B8-A529-DEDD9B81E291}"/>
          </ac:spMkLst>
        </pc:spChg>
        <pc:spChg chg="mod">
          <ac:chgData name="Michael George" userId="bd3927ce-cf35-42d7-bbfd-60cd16af66bf" providerId="ADAL" clId="{B07394A9-5B22-4F25-96C1-CDEF05F9527C}" dt="2023-11-02T00:34:44.173" v="52" actId="1076"/>
          <ac:spMkLst>
            <pc:docMk/>
            <pc:sldMk cId="263062163" sldId="257"/>
            <ac:spMk id="5" creationId="{8E0FBC42-A750-4B05-BD3D-78E5A89816CF}"/>
          </ac:spMkLst>
        </pc:spChg>
        <pc:spChg chg="mod">
          <ac:chgData name="Michael George" userId="bd3927ce-cf35-42d7-bbfd-60cd16af66bf" providerId="ADAL" clId="{B07394A9-5B22-4F25-96C1-CDEF05F9527C}" dt="2023-11-02T01:09:50.776" v="553" actId="113"/>
          <ac:spMkLst>
            <pc:docMk/>
            <pc:sldMk cId="263062163" sldId="257"/>
            <ac:spMk id="6" creationId="{B0A1C812-4879-44DF-87DA-3853E675D210}"/>
          </ac:spMkLst>
        </pc:spChg>
      </pc:sldChg>
      <pc:sldChg chg="addSp delSp modSp mod modClrScheme chgLayout">
        <pc:chgData name="Michael George" userId="bd3927ce-cf35-42d7-bbfd-60cd16af66bf" providerId="ADAL" clId="{B07394A9-5B22-4F25-96C1-CDEF05F9527C}" dt="2023-11-02T00:37:56.981" v="150" actId="26606"/>
        <pc:sldMkLst>
          <pc:docMk/>
          <pc:sldMk cId="1341766130" sldId="258"/>
        </pc:sldMkLst>
        <pc:spChg chg="mod ord">
          <ac:chgData name="Michael George" userId="bd3927ce-cf35-42d7-bbfd-60cd16af66bf" providerId="ADAL" clId="{B07394A9-5B22-4F25-96C1-CDEF05F9527C}" dt="2023-11-02T00:27:59.672" v="1" actId="700"/>
          <ac:spMkLst>
            <pc:docMk/>
            <pc:sldMk cId="1341766130" sldId="258"/>
            <ac:spMk id="2" creationId="{63BCB958-952B-4877-A0B2-1E5DE52E010E}"/>
          </ac:spMkLst>
        </pc:spChg>
        <pc:spChg chg="add del mod ord">
          <ac:chgData name="Michael George" userId="bd3927ce-cf35-42d7-bbfd-60cd16af66bf" providerId="ADAL" clId="{B07394A9-5B22-4F25-96C1-CDEF05F9527C}" dt="2023-11-02T00:27:59.672" v="1" actId="700"/>
          <ac:spMkLst>
            <pc:docMk/>
            <pc:sldMk cId="1341766130" sldId="258"/>
            <ac:spMk id="3" creationId="{5ACA3F74-EE32-96D6-6B5D-CBCE26FDE32A}"/>
          </ac:spMkLst>
        </pc:spChg>
        <pc:spChg chg="add del mod ord">
          <ac:chgData name="Michael George" userId="bd3927ce-cf35-42d7-bbfd-60cd16af66bf" providerId="ADAL" clId="{B07394A9-5B22-4F25-96C1-CDEF05F9527C}" dt="2023-11-02T00:27:59.672" v="1" actId="700"/>
          <ac:spMkLst>
            <pc:docMk/>
            <pc:sldMk cId="1341766130" sldId="258"/>
            <ac:spMk id="4" creationId="{94582566-1CAA-96F0-E90B-CC535176C005}"/>
          </ac:spMkLst>
        </pc:spChg>
        <pc:spChg chg="add del mod ord">
          <ac:chgData name="Michael George" userId="bd3927ce-cf35-42d7-bbfd-60cd16af66bf" providerId="ADAL" clId="{B07394A9-5B22-4F25-96C1-CDEF05F9527C}" dt="2023-11-02T00:29:58.877" v="13"/>
          <ac:spMkLst>
            <pc:docMk/>
            <pc:sldMk cId="1341766130" sldId="258"/>
            <ac:spMk id="5" creationId="{A9AF4AFD-1A2E-A250-10C4-6F0D227B19B8}"/>
          </ac:spMkLst>
        </pc:spChg>
        <pc:spChg chg="add del mod">
          <ac:chgData name="Michael George" userId="bd3927ce-cf35-42d7-bbfd-60cd16af66bf" providerId="ADAL" clId="{B07394A9-5B22-4F25-96C1-CDEF05F9527C}" dt="2023-11-02T00:37:56.981" v="150" actId="26606"/>
          <ac:spMkLst>
            <pc:docMk/>
            <pc:sldMk cId="1341766130" sldId="258"/>
            <ac:spMk id="6" creationId="{C2B63785-C027-46D4-ACDE-45FEDD25E665}"/>
          </ac:spMkLst>
        </pc:spChg>
        <pc:spChg chg="add del mod ord">
          <ac:chgData name="Michael George" userId="bd3927ce-cf35-42d7-bbfd-60cd16af66bf" providerId="ADAL" clId="{B07394A9-5B22-4F25-96C1-CDEF05F9527C}" dt="2023-11-02T00:29:22.262" v="10" actId="21"/>
          <ac:spMkLst>
            <pc:docMk/>
            <pc:sldMk cId="1341766130" sldId="258"/>
            <ac:spMk id="7" creationId="{5B5E46FE-D825-2B77-2049-A6ECF35CC2BD}"/>
          </ac:spMkLst>
        </pc:spChg>
        <pc:graphicFrameChg chg="add del">
          <ac:chgData name="Michael George" userId="bd3927ce-cf35-42d7-bbfd-60cd16af66bf" providerId="ADAL" clId="{B07394A9-5B22-4F25-96C1-CDEF05F9527C}" dt="2023-11-02T00:37:47.727" v="143" actId="26606"/>
          <ac:graphicFrameMkLst>
            <pc:docMk/>
            <pc:sldMk cId="1341766130" sldId="258"/>
            <ac:graphicFrameMk id="10" creationId="{3C1C3A00-0FF0-76B0-483B-7AA6E42409C8}"/>
          </ac:graphicFrameMkLst>
        </pc:graphicFrameChg>
        <pc:graphicFrameChg chg="add del">
          <ac:chgData name="Michael George" userId="bd3927ce-cf35-42d7-bbfd-60cd16af66bf" providerId="ADAL" clId="{B07394A9-5B22-4F25-96C1-CDEF05F9527C}" dt="2023-11-02T00:37:53.355" v="145" actId="26606"/>
          <ac:graphicFrameMkLst>
            <pc:docMk/>
            <pc:sldMk cId="1341766130" sldId="258"/>
            <ac:graphicFrameMk id="12" creationId="{DE375FC4-F623-FEA8-EA69-26A2A91EA947}"/>
          </ac:graphicFrameMkLst>
        </pc:graphicFrameChg>
        <pc:graphicFrameChg chg="add del">
          <ac:chgData name="Michael George" userId="bd3927ce-cf35-42d7-bbfd-60cd16af66bf" providerId="ADAL" clId="{B07394A9-5B22-4F25-96C1-CDEF05F9527C}" dt="2023-11-02T00:37:55.238" v="147" actId="26606"/>
          <ac:graphicFrameMkLst>
            <pc:docMk/>
            <pc:sldMk cId="1341766130" sldId="258"/>
            <ac:graphicFrameMk id="14" creationId="{3C1C3A00-0FF0-76B0-483B-7AA6E42409C8}"/>
          </ac:graphicFrameMkLst>
        </pc:graphicFrameChg>
        <pc:graphicFrameChg chg="add del">
          <ac:chgData name="Michael George" userId="bd3927ce-cf35-42d7-bbfd-60cd16af66bf" providerId="ADAL" clId="{B07394A9-5B22-4F25-96C1-CDEF05F9527C}" dt="2023-11-02T00:37:56.966" v="149" actId="26606"/>
          <ac:graphicFrameMkLst>
            <pc:docMk/>
            <pc:sldMk cId="1341766130" sldId="258"/>
            <ac:graphicFrameMk id="16" creationId="{21CAF165-D740-E39E-B149-AA5C4D68E4EC}"/>
          </ac:graphicFrameMkLst>
        </pc:graphicFrameChg>
        <pc:graphicFrameChg chg="add">
          <ac:chgData name="Michael George" userId="bd3927ce-cf35-42d7-bbfd-60cd16af66bf" providerId="ADAL" clId="{B07394A9-5B22-4F25-96C1-CDEF05F9527C}" dt="2023-11-02T00:37:56.981" v="150" actId="26606"/>
          <ac:graphicFrameMkLst>
            <pc:docMk/>
            <pc:sldMk cId="1341766130" sldId="258"/>
            <ac:graphicFrameMk id="18" creationId="{560F0B47-A190-2F44-AFF3-9D2B2C07E8F2}"/>
          </ac:graphicFrameMkLst>
        </pc:graphicFrameChg>
        <pc:picChg chg="add mod">
          <ac:chgData name="Michael George" userId="bd3927ce-cf35-42d7-bbfd-60cd16af66bf" providerId="ADAL" clId="{B07394A9-5B22-4F25-96C1-CDEF05F9527C}" dt="2023-11-02T00:36:51.092" v="140" actId="14100"/>
          <ac:picMkLst>
            <pc:docMk/>
            <pc:sldMk cId="1341766130" sldId="258"/>
            <ac:picMk id="8" creationId="{D857A919-87CD-AF97-D6F6-B647870C28D2}"/>
          </ac:picMkLst>
        </pc:picChg>
      </pc:sldChg>
      <pc:sldChg chg="modSp ord">
        <pc:chgData name="Michael George" userId="bd3927ce-cf35-42d7-bbfd-60cd16af66bf" providerId="ADAL" clId="{B07394A9-5B22-4F25-96C1-CDEF05F9527C}" dt="2023-11-02T01:06:09.508" v="443"/>
        <pc:sldMkLst>
          <pc:docMk/>
          <pc:sldMk cId="2958544592" sldId="260"/>
        </pc:sldMkLst>
        <pc:graphicFrameChg chg="mod">
          <ac:chgData name="Michael George" userId="bd3927ce-cf35-42d7-bbfd-60cd16af66bf" providerId="ADAL" clId="{B07394A9-5B22-4F25-96C1-CDEF05F9527C}" dt="2023-11-02T00:50:53.382" v="409" actId="20577"/>
          <ac:graphicFrameMkLst>
            <pc:docMk/>
            <pc:sldMk cId="2958544592" sldId="260"/>
            <ac:graphicFrameMk id="4" creationId="{3593EBC5-2A54-46D1-959C-060EB09FC9C7}"/>
          </ac:graphicFrameMkLst>
        </pc:graphicFrameChg>
      </pc:sldChg>
      <pc:sldChg chg="modSp del mod">
        <pc:chgData name="Michael George" userId="bd3927ce-cf35-42d7-bbfd-60cd16af66bf" providerId="ADAL" clId="{B07394A9-5B22-4F25-96C1-CDEF05F9527C}" dt="2023-11-02T00:52:43.464" v="412" actId="2696"/>
        <pc:sldMkLst>
          <pc:docMk/>
          <pc:sldMk cId="1579394506" sldId="261"/>
        </pc:sldMkLst>
        <pc:picChg chg="mod">
          <ac:chgData name="Michael George" userId="bd3927ce-cf35-42d7-bbfd-60cd16af66bf" providerId="ADAL" clId="{B07394A9-5B22-4F25-96C1-CDEF05F9527C}" dt="2023-11-02T00:52:28.388" v="411" actId="1076"/>
          <ac:picMkLst>
            <pc:docMk/>
            <pc:sldMk cId="1579394506" sldId="261"/>
            <ac:picMk id="4" creationId="{C22F59D1-88DD-4D03-98E8-3A2F6E5664FA}"/>
          </ac:picMkLst>
        </pc:picChg>
      </pc:sldChg>
      <pc:sldChg chg="modSp">
        <pc:chgData name="Michael George" userId="bd3927ce-cf35-42d7-bbfd-60cd16af66bf" providerId="ADAL" clId="{B07394A9-5B22-4F25-96C1-CDEF05F9527C}" dt="2023-11-02T01:08:50.762" v="552" actId="20577"/>
        <pc:sldMkLst>
          <pc:docMk/>
          <pc:sldMk cId="4218344519" sldId="262"/>
        </pc:sldMkLst>
        <pc:graphicFrameChg chg="mod">
          <ac:chgData name="Michael George" userId="bd3927ce-cf35-42d7-bbfd-60cd16af66bf" providerId="ADAL" clId="{B07394A9-5B22-4F25-96C1-CDEF05F9527C}" dt="2023-11-02T01:08:50.762" v="552" actId="20577"/>
          <ac:graphicFrameMkLst>
            <pc:docMk/>
            <pc:sldMk cId="4218344519" sldId="262"/>
            <ac:graphicFrameMk id="4" creationId="{C6B0567B-9C7A-46B9-A685-42F6FFAF5A0C}"/>
          </ac:graphicFrameMkLst>
        </pc:graphicFrameChg>
      </pc:sldChg>
      <pc:sldChg chg="modSp">
        <pc:chgData name="Michael George" userId="bd3927ce-cf35-42d7-bbfd-60cd16af66bf" providerId="ADAL" clId="{B07394A9-5B22-4F25-96C1-CDEF05F9527C}" dt="2023-11-02T01:07:13.042" v="492" actId="20577"/>
        <pc:sldMkLst>
          <pc:docMk/>
          <pc:sldMk cId="2353947073" sldId="263"/>
        </pc:sldMkLst>
        <pc:graphicFrameChg chg="mod">
          <ac:chgData name="Michael George" userId="bd3927ce-cf35-42d7-bbfd-60cd16af66bf" providerId="ADAL" clId="{B07394A9-5B22-4F25-96C1-CDEF05F9527C}" dt="2023-11-02T01:07:13.042" v="492" actId="20577"/>
          <ac:graphicFrameMkLst>
            <pc:docMk/>
            <pc:sldMk cId="2353947073" sldId="263"/>
            <ac:graphicFrameMk id="4" creationId="{C6B0567B-9C7A-46B9-A685-42F6FFAF5A0C}"/>
          </ac:graphicFrameMkLst>
        </pc:graphicFrameChg>
      </pc:sldChg>
      <pc:sldChg chg="modSp mod">
        <pc:chgData name="Michael George" userId="bd3927ce-cf35-42d7-bbfd-60cd16af66bf" providerId="ADAL" clId="{B07394A9-5B22-4F25-96C1-CDEF05F9527C}" dt="2023-11-02T00:49:21.383" v="280" actId="20577"/>
        <pc:sldMkLst>
          <pc:docMk/>
          <pc:sldMk cId="3115343260" sldId="271"/>
        </pc:sldMkLst>
        <pc:spChg chg="mod">
          <ac:chgData name="Michael George" userId="bd3927ce-cf35-42d7-bbfd-60cd16af66bf" providerId="ADAL" clId="{B07394A9-5B22-4F25-96C1-CDEF05F9527C}" dt="2023-11-02T00:49:21.383" v="280" actId="20577"/>
          <ac:spMkLst>
            <pc:docMk/>
            <pc:sldMk cId="3115343260" sldId="271"/>
            <ac:spMk id="3" creationId="{718ECD34-CE3D-4232-AFEE-C6981FC9C029}"/>
          </ac:spMkLst>
        </pc:spChg>
      </pc:sldChg>
      <pc:sldChg chg="modSp mod">
        <pc:chgData name="Michael George" userId="bd3927ce-cf35-42d7-bbfd-60cd16af66bf" providerId="ADAL" clId="{B07394A9-5B22-4F25-96C1-CDEF05F9527C}" dt="2023-11-02T00:39:42.180" v="225" actId="20577"/>
        <pc:sldMkLst>
          <pc:docMk/>
          <pc:sldMk cId="4049108231" sldId="272"/>
        </pc:sldMkLst>
        <pc:spChg chg="mod">
          <ac:chgData name="Michael George" userId="bd3927ce-cf35-42d7-bbfd-60cd16af66bf" providerId="ADAL" clId="{B07394A9-5B22-4F25-96C1-CDEF05F9527C}" dt="2023-11-02T00:39:42.180" v="225" actId="20577"/>
          <ac:spMkLst>
            <pc:docMk/>
            <pc:sldMk cId="4049108231" sldId="272"/>
            <ac:spMk id="6" creationId="{C2B63785-C027-46D4-ACDE-45FEDD25E665}"/>
          </ac:spMkLst>
        </pc:spChg>
      </pc:sldChg>
      <pc:sldChg chg="modSp mod">
        <pc:chgData name="Michael George" userId="bd3927ce-cf35-42d7-bbfd-60cd16af66bf" providerId="ADAL" clId="{B07394A9-5B22-4F25-96C1-CDEF05F9527C}" dt="2023-11-02T11:31:04.315" v="836" actId="12"/>
        <pc:sldMkLst>
          <pc:docMk/>
          <pc:sldMk cId="2962036534" sldId="273"/>
        </pc:sldMkLst>
        <pc:spChg chg="mod">
          <ac:chgData name="Michael George" userId="bd3927ce-cf35-42d7-bbfd-60cd16af66bf" providerId="ADAL" clId="{B07394A9-5B22-4F25-96C1-CDEF05F9527C}" dt="2023-11-02T11:31:04.315" v="836" actId="12"/>
          <ac:spMkLst>
            <pc:docMk/>
            <pc:sldMk cId="2962036534" sldId="273"/>
            <ac:spMk id="6" creationId="{C2B63785-C027-46D4-ACDE-45FEDD25E665}"/>
          </ac:spMkLst>
        </pc:spChg>
      </pc:sldChg>
      <pc:sldChg chg="addSp delSp modSp mod setBg setClrOvrMap">
        <pc:chgData name="Michael George" userId="bd3927ce-cf35-42d7-bbfd-60cd16af66bf" providerId="ADAL" clId="{B07394A9-5B22-4F25-96C1-CDEF05F9527C}" dt="2023-11-02T11:36:33.470" v="853" actId="26606"/>
        <pc:sldMkLst>
          <pc:docMk/>
          <pc:sldMk cId="1754801005" sldId="274"/>
        </pc:sldMkLst>
        <pc:spChg chg="mod">
          <ac:chgData name="Michael George" userId="bd3927ce-cf35-42d7-bbfd-60cd16af66bf" providerId="ADAL" clId="{B07394A9-5B22-4F25-96C1-CDEF05F9527C}" dt="2023-11-02T11:36:33.470" v="853" actId="26606"/>
          <ac:spMkLst>
            <pc:docMk/>
            <pc:sldMk cId="1754801005" sldId="274"/>
            <ac:spMk id="2" creationId="{AB2809BF-1040-40C8-A3D2-78337F429AD3}"/>
          </ac:spMkLst>
        </pc:spChg>
        <pc:spChg chg="mod">
          <ac:chgData name="Michael George" userId="bd3927ce-cf35-42d7-bbfd-60cd16af66bf" providerId="ADAL" clId="{B07394A9-5B22-4F25-96C1-CDEF05F9527C}" dt="2023-11-02T11:36:33.470" v="853" actId="26606"/>
          <ac:spMkLst>
            <pc:docMk/>
            <pc:sldMk cId="1754801005" sldId="274"/>
            <ac:spMk id="6" creationId="{715C1234-2DD7-4111-81AA-8B54250524F8}"/>
          </ac:spMkLst>
        </pc:spChg>
        <pc:spChg chg="add del">
          <ac:chgData name="Michael George" userId="bd3927ce-cf35-42d7-bbfd-60cd16af66bf" providerId="ADAL" clId="{B07394A9-5B22-4F25-96C1-CDEF05F9527C}" dt="2023-11-02T11:36:02.545" v="842" actId="26606"/>
          <ac:spMkLst>
            <pc:docMk/>
            <pc:sldMk cId="1754801005" sldId="274"/>
            <ac:spMk id="22" creationId="{079CE317-680B-449C-A423-71C1FE069B4C}"/>
          </ac:spMkLst>
        </pc:spChg>
        <pc:spChg chg="add del">
          <ac:chgData name="Michael George" userId="bd3927ce-cf35-42d7-bbfd-60cd16af66bf" providerId="ADAL" clId="{B07394A9-5B22-4F25-96C1-CDEF05F9527C}" dt="2023-11-02T11:36:18.489" v="848" actId="26606"/>
          <ac:spMkLst>
            <pc:docMk/>
            <pc:sldMk cId="1754801005" sldId="274"/>
            <ac:spMk id="26" creationId="{61A87A49-68E6-459E-A5A6-46229FF42125}"/>
          </ac:spMkLst>
        </pc:spChg>
        <pc:spChg chg="add del">
          <ac:chgData name="Michael George" userId="bd3927ce-cf35-42d7-bbfd-60cd16af66bf" providerId="ADAL" clId="{B07394A9-5B22-4F25-96C1-CDEF05F9527C}" dt="2023-11-02T11:36:18.489" v="848" actId="26606"/>
          <ac:spMkLst>
            <pc:docMk/>
            <pc:sldMk cId="1754801005" sldId="274"/>
            <ac:spMk id="28" creationId="{F6ACD5FC-CAFE-48EB-B765-60EED2E052F0}"/>
          </ac:spMkLst>
        </pc:spChg>
        <pc:spChg chg="add del">
          <ac:chgData name="Michael George" userId="bd3927ce-cf35-42d7-bbfd-60cd16af66bf" providerId="ADAL" clId="{B07394A9-5B22-4F25-96C1-CDEF05F9527C}" dt="2023-11-02T11:36:18.489" v="848" actId="26606"/>
          <ac:spMkLst>
            <pc:docMk/>
            <pc:sldMk cId="1754801005" sldId="274"/>
            <ac:spMk id="30" creationId="{9F33B405-D785-4738-B1C0-6A0AA5E98286}"/>
          </ac:spMkLst>
        </pc:spChg>
        <pc:spChg chg="add del">
          <ac:chgData name="Michael George" userId="bd3927ce-cf35-42d7-bbfd-60cd16af66bf" providerId="ADAL" clId="{B07394A9-5B22-4F25-96C1-CDEF05F9527C}" dt="2023-11-02T11:36:18.489" v="848" actId="26606"/>
          <ac:spMkLst>
            <pc:docMk/>
            <pc:sldMk cId="1754801005" sldId="274"/>
            <ac:spMk id="32" creationId="{4233DC0E-DE6C-4FB6-A529-51B162641AB8}"/>
          </ac:spMkLst>
        </pc:spChg>
        <pc:spChg chg="add del">
          <ac:chgData name="Michael George" userId="bd3927ce-cf35-42d7-bbfd-60cd16af66bf" providerId="ADAL" clId="{B07394A9-5B22-4F25-96C1-CDEF05F9527C}" dt="2023-11-02T11:36:06.267" v="844" actId="26606"/>
          <ac:spMkLst>
            <pc:docMk/>
            <pc:sldMk cId="1754801005" sldId="274"/>
            <ac:spMk id="34" creationId="{079CE317-680B-449C-A423-71C1FE069B4C}"/>
          </ac:spMkLst>
        </pc:spChg>
        <pc:spChg chg="add del">
          <ac:chgData name="Michael George" userId="bd3927ce-cf35-42d7-bbfd-60cd16af66bf" providerId="ADAL" clId="{B07394A9-5B22-4F25-96C1-CDEF05F9527C}" dt="2023-11-02T11:36:15.681" v="846" actId="26606"/>
          <ac:spMkLst>
            <pc:docMk/>
            <pc:sldMk cId="1754801005" sldId="274"/>
            <ac:spMk id="36" creationId="{B4A81DE1-E2BC-4A31-99EE-71350421B0EA}"/>
          </ac:spMkLst>
        </pc:spChg>
        <pc:spChg chg="add del">
          <ac:chgData name="Michael George" userId="bd3927ce-cf35-42d7-bbfd-60cd16af66bf" providerId="ADAL" clId="{B07394A9-5B22-4F25-96C1-CDEF05F9527C}" dt="2023-11-02T11:36:15.681" v="846" actId="26606"/>
          <ac:spMkLst>
            <pc:docMk/>
            <pc:sldMk cId="1754801005" sldId="274"/>
            <ac:spMk id="38" creationId="{079CE317-680B-449C-A423-71C1FE069B4C}"/>
          </ac:spMkLst>
        </pc:spChg>
        <pc:spChg chg="add del">
          <ac:chgData name="Michael George" userId="bd3927ce-cf35-42d7-bbfd-60cd16af66bf" providerId="ADAL" clId="{B07394A9-5B22-4F25-96C1-CDEF05F9527C}" dt="2023-11-02T11:36:15.681" v="846" actId="26606"/>
          <ac:spMkLst>
            <pc:docMk/>
            <pc:sldMk cId="1754801005" sldId="274"/>
            <ac:spMk id="39" creationId="{643780CE-2BE5-46F6-97B2-60DF30217ED3}"/>
          </ac:spMkLst>
        </pc:spChg>
        <pc:spChg chg="add del">
          <ac:chgData name="Michael George" userId="bd3927ce-cf35-42d7-bbfd-60cd16af66bf" providerId="ADAL" clId="{B07394A9-5B22-4F25-96C1-CDEF05F9527C}" dt="2023-11-02T11:36:15.681" v="846" actId="26606"/>
          <ac:spMkLst>
            <pc:docMk/>
            <pc:sldMk cId="1754801005" sldId="274"/>
            <ac:spMk id="40" creationId="{61A87A49-68E6-459E-A5A6-46229FF42125}"/>
          </ac:spMkLst>
        </pc:spChg>
        <pc:spChg chg="add del">
          <ac:chgData name="Michael George" userId="bd3927ce-cf35-42d7-bbfd-60cd16af66bf" providerId="ADAL" clId="{B07394A9-5B22-4F25-96C1-CDEF05F9527C}" dt="2023-11-02T11:36:15.681" v="846" actId="26606"/>
          <ac:spMkLst>
            <pc:docMk/>
            <pc:sldMk cId="1754801005" sldId="274"/>
            <ac:spMk id="41" creationId="{F6ACD5FC-CAFE-48EB-B765-60EED2E052F0}"/>
          </ac:spMkLst>
        </pc:spChg>
        <pc:spChg chg="add del">
          <ac:chgData name="Michael George" userId="bd3927ce-cf35-42d7-bbfd-60cd16af66bf" providerId="ADAL" clId="{B07394A9-5B22-4F25-96C1-CDEF05F9527C}" dt="2023-11-02T11:36:15.681" v="846" actId="26606"/>
          <ac:spMkLst>
            <pc:docMk/>
            <pc:sldMk cId="1754801005" sldId="274"/>
            <ac:spMk id="42" creationId="{9F33B405-D785-4738-B1C0-6A0AA5E98286}"/>
          </ac:spMkLst>
        </pc:spChg>
        <pc:spChg chg="add del">
          <ac:chgData name="Michael George" userId="bd3927ce-cf35-42d7-bbfd-60cd16af66bf" providerId="ADAL" clId="{B07394A9-5B22-4F25-96C1-CDEF05F9527C}" dt="2023-11-02T11:36:15.681" v="846" actId="26606"/>
          <ac:spMkLst>
            <pc:docMk/>
            <pc:sldMk cId="1754801005" sldId="274"/>
            <ac:spMk id="43" creationId="{4233DC0E-DE6C-4FB6-A529-51B162641AB8}"/>
          </ac:spMkLst>
        </pc:spChg>
        <pc:spChg chg="add del">
          <ac:chgData name="Michael George" userId="bd3927ce-cf35-42d7-bbfd-60cd16af66bf" providerId="ADAL" clId="{B07394A9-5B22-4F25-96C1-CDEF05F9527C}" dt="2023-11-02T11:36:15.681" v="846" actId="26606"/>
          <ac:spMkLst>
            <pc:docMk/>
            <pc:sldMk cId="1754801005" sldId="274"/>
            <ac:spMk id="44" creationId="{3870477F-E451-4BC3-863F-0E2FC572884B}"/>
          </ac:spMkLst>
        </pc:spChg>
        <pc:spChg chg="add del">
          <ac:chgData name="Michael George" userId="bd3927ce-cf35-42d7-bbfd-60cd16af66bf" providerId="ADAL" clId="{B07394A9-5B22-4F25-96C1-CDEF05F9527C}" dt="2023-11-02T11:36:18.489" v="848" actId="26606"/>
          <ac:spMkLst>
            <pc:docMk/>
            <pc:sldMk cId="1754801005" sldId="274"/>
            <ac:spMk id="56" creationId="{079CE317-680B-449C-A423-71C1FE069B4C}"/>
          </ac:spMkLst>
        </pc:spChg>
        <pc:spChg chg="add del">
          <ac:chgData name="Michael George" userId="bd3927ce-cf35-42d7-bbfd-60cd16af66bf" providerId="ADAL" clId="{B07394A9-5B22-4F25-96C1-CDEF05F9527C}" dt="2023-11-02T11:36:18.489" v="848" actId="26606"/>
          <ac:spMkLst>
            <pc:docMk/>
            <pc:sldMk cId="1754801005" sldId="274"/>
            <ac:spMk id="57" creationId="{643780CE-2BE5-46F6-97B2-60DF30217ED3}"/>
          </ac:spMkLst>
        </pc:spChg>
        <pc:spChg chg="add del">
          <ac:chgData name="Michael George" userId="bd3927ce-cf35-42d7-bbfd-60cd16af66bf" providerId="ADAL" clId="{B07394A9-5B22-4F25-96C1-CDEF05F9527C}" dt="2023-11-02T11:36:18.489" v="848" actId="26606"/>
          <ac:spMkLst>
            <pc:docMk/>
            <pc:sldMk cId="1754801005" sldId="274"/>
            <ac:spMk id="58" creationId="{3870477F-E451-4BC3-863F-0E2FC572884B}"/>
          </ac:spMkLst>
        </pc:spChg>
        <pc:spChg chg="add del">
          <ac:chgData name="Michael George" userId="bd3927ce-cf35-42d7-bbfd-60cd16af66bf" providerId="ADAL" clId="{B07394A9-5B22-4F25-96C1-CDEF05F9527C}" dt="2023-11-02T11:36:18.489" v="848" actId="26606"/>
          <ac:spMkLst>
            <pc:docMk/>
            <pc:sldMk cId="1754801005" sldId="274"/>
            <ac:spMk id="59" creationId="{B4A81DE1-E2BC-4A31-99EE-71350421B0EA}"/>
          </ac:spMkLst>
        </pc:spChg>
        <pc:spChg chg="add del">
          <ac:chgData name="Michael George" userId="bd3927ce-cf35-42d7-bbfd-60cd16af66bf" providerId="ADAL" clId="{B07394A9-5B22-4F25-96C1-CDEF05F9527C}" dt="2023-11-02T11:36:21.575" v="850" actId="26606"/>
          <ac:spMkLst>
            <pc:docMk/>
            <pc:sldMk cId="1754801005" sldId="274"/>
            <ac:spMk id="62" creationId="{079CE317-680B-449C-A423-71C1FE069B4C}"/>
          </ac:spMkLst>
        </pc:spChg>
        <pc:spChg chg="add del">
          <ac:chgData name="Michael George" userId="bd3927ce-cf35-42d7-bbfd-60cd16af66bf" providerId="ADAL" clId="{B07394A9-5B22-4F25-96C1-CDEF05F9527C}" dt="2023-11-02T11:36:21.575" v="850" actId="26606"/>
          <ac:spMkLst>
            <pc:docMk/>
            <pc:sldMk cId="1754801005" sldId="274"/>
            <ac:spMk id="63" creationId="{F70C2B8F-6B1B-46D5-86E6-40F36C695FC2}"/>
          </ac:spMkLst>
        </pc:spChg>
        <pc:spChg chg="add del">
          <ac:chgData name="Michael George" userId="bd3927ce-cf35-42d7-bbfd-60cd16af66bf" providerId="ADAL" clId="{B07394A9-5B22-4F25-96C1-CDEF05F9527C}" dt="2023-11-02T11:36:21.575" v="850" actId="26606"/>
          <ac:spMkLst>
            <pc:docMk/>
            <pc:sldMk cId="1754801005" sldId="274"/>
            <ac:spMk id="64" creationId="{DB521824-592C-476A-AB0A-CA0C6D1F3407}"/>
          </ac:spMkLst>
        </pc:spChg>
        <pc:spChg chg="add del">
          <ac:chgData name="Michael George" userId="bd3927ce-cf35-42d7-bbfd-60cd16af66bf" providerId="ADAL" clId="{B07394A9-5B22-4F25-96C1-CDEF05F9527C}" dt="2023-11-02T11:36:21.575" v="850" actId="26606"/>
          <ac:spMkLst>
            <pc:docMk/>
            <pc:sldMk cId="1754801005" sldId="274"/>
            <ac:spMk id="65" creationId="{A2749EFA-8EE4-4EB8-9424-8E593B9320AD}"/>
          </ac:spMkLst>
        </pc:spChg>
        <pc:spChg chg="add del">
          <ac:chgData name="Michael George" userId="bd3927ce-cf35-42d7-bbfd-60cd16af66bf" providerId="ADAL" clId="{B07394A9-5B22-4F25-96C1-CDEF05F9527C}" dt="2023-11-02T11:36:21.575" v="850" actId="26606"/>
          <ac:spMkLst>
            <pc:docMk/>
            <pc:sldMk cId="1754801005" sldId="274"/>
            <ac:spMk id="66" creationId="{B5C860C9-D4F9-4350-80DA-0D1CD36C7741}"/>
          </ac:spMkLst>
        </pc:spChg>
        <pc:spChg chg="add del">
          <ac:chgData name="Michael George" userId="bd3927ce-cf35-42d7-bbfd-60cd16af66bf" providerId="ADAL" clId="{B07394A9-5B22-4F25-96C1-CDEF05F9527C}" dt="2023-11-02T11:36:21.575" v="850" actId="26606"/>
          <ac:spMkLst>
            <pc:docMk/>
            <pc:sldMk cId="1754801005" sldId="274"/>
            <ac:spMk id="67" creationId="{538A90C8-AE0E-4EBA-9AF8-EEDB206020E0}"/>
          </ac:spMkLst>
        </pc:spChg>
        <pc:spChg chg="add del">
          <ac:chgData name="Michael George" userId="bd3927ce-cf35-42d7-bbfd-60cd16af66bf" providerId="ADAL" clId="{B07394A9-5B22-4F25-96C1-CDEF05F9527C}" dt="2023-11-02T11:36:33.395" v="852" actId="26606"/>
          <ac:spMkLst>
            <pc:docMk/>
            <pc:sldMk cId="1754801005" sldId="274"/>
            <ac:spMk id="79" creationId="{079CE317-680B-449C-A423-71C1FE069B4C}"/>
          </ac:spMkLst>
        </pc:spChg>
        <pc:spChg chg="add">
          <ac:chgData name="Michael George" userId="bd3927ce-cf35-42d7-bbfd-60cd16af66bf" providerId="ADAL" clId="{B07394A9-5B22-4F25-96C1-CDEF05F9527C}" dt="2023-11-02T11:36:33.470" v="853" actId="26606"/>
          <ac:spMkLst>
            <pc:docMk/>
            <pc:sldMk cId="1754801005" sldId="274"/>
            <ac:spMk id="82" creationId="{079CE317-680B-449C-A423-71C1FE069B4C}"/>
          </ac:spMkLst>
        </pc:spChg>
        <pc:grpChg chg="add del">
          <ac:chgData name="Michael George" userId="bd3927ce-cf35-42d7-bbfd-60cd16af66bf" providerId="ADAL" clId="{B07394A9-5B22-4F25-96C1-CDEF05F9527C}" dt="2023-11-02T11:36:02.545" v="842" actId="26606"/>
          <ac:grpSpMkLst>
            <pc:docMk/>
            <pc:sldMk cId="1754801005" sldId="274"/>
            <ac:grpSpMk id="11" creationId="{DDA34B8A-FA8D-4E16-AD72-7B60B1C2582A}"/>
          </ac:grpSpMkLst>
        </pc:grpChg>
        <pc:grpChg chg="add del">
          <ac:chgData name="Michael George" userId="bd3927ce-cf35-42d7-bbfd-60cd16af66bf" providerId="ADAL" clId="{B07394A9-5B22-4F25-96C1-CDEF05F9527C}" dt="2023-11-02T11:36:06.267" v="844" actId="26606"/>
          <ac:grpSpMkLst>
            <pc:docMk/>
            <pc:sldMk cId="1754801005" sldId="274"/>
            <ac:grpSpMk id="24" creationId="{DDA34B8A-FA8D-4E16-AD72-7B60B1C2582A}"/>
          </ac:grpSpMkLst>
        </pc:grpChg>
        <pc:grpChg chg="add del">
          <ac:chgData name="Michael George" userId="bd3927ce-cf35-42d7-bbfd-60cd16af66bf" providerId="ADAL" clId="{B07394A9-5B22-4F25-96C1-CDEF05F9527C}" dt="2023-11-02T11:36:15.681" v="846" actId="26606"/>
          <ac:grpSpMkLst>
            <pc:docMk/>
            <pc:sldMk cId="1754801005" sldId="274"/>
            <ac:grpSpMk id="37" creationId="{DDA34B8A-FA8D-4E16-AD72-7B60B1C2582A}"/>
          </ac:grpSpMkLst>
        </pc:grpChg>
        <pc:grpChg chg="add del">
          <ac:chgData name="Michael George" userId="bd3927ce-cf35-42d7-bbfd-60cd16af66bf" providerId="ADAL" clId="{B07394A9-5B22-4F25-96C1-CDEF05F9527C}" dt="2023-11-02T11:36:18.489" v="848" actId="26606"/>
          <ac:grpSpMkLst>
            <pc:docMk/>
            <pc:sldMk cId="1754801005" sldId="274"/>
            <ac:grpSpMk id="46" creationId="{DDA34B8A-FA8D-4E16-AD72-7B60B1C2582A}"/>
          </ac:grpSpMkLst>
        </pc:grpChg>
        <pc:grpChg chg="add del">
          <ac:chgData name="Michael George" userId="bd3927ce-cf35-42d7-bbfd-60cd16af66bf" providerId="ADAL" clId="{B07394A9-5B22-4F25-96C1-CDEF05F9527C}" dt="2023-11-02T11:36:21.575" v="850" actId="26606"/>
          <ac:grpSpMkLst>
            <pc:docMk/>
            <pc:sldMk cId="1754801005" sldId="274"/>
            <ac:grpSpMk id="61" creationId="{DDA34B8A-FA8D-4E16-AD72-7B60B1C2582A}"/>
          </ac:grpSpMkLst>
        </pc:grpChg>
        <pc:grpChg chg="add del">
          <ac:chgData name="Michael George" userId="bd3927ce-cf35-42d7-bbfd-60cd16af66bf" providerId="ADAL" clId="{B07394A9-5B22-4F25-96C1-CDEF05F9527C}" dt="2023-11-02T11:36:33.395" v="852" actId="26606"/>
          <ac:grpSpMkLst>
            <pc:docMk/>
            <pc:sldMk cId="1754801005" sldId="274"/>
            <ac:grpSpMk id="69" creationId="{DDA34B8A-FA8D-4E16-AD72-7B60B1C2582A}"/>
          </ac:grpSpMkLst>
        </pc:grpChg>
        <pc:grpChg chg="add">
          <ac:chgData name="Michael George" userId="bd3927ce-cf35-42d7-bbfd-60cd16af66bf" providerId="ADAL" clId="{B07394A9-5B22-4F25-96C1-CDEF05F9527C}" dt="2023-11-02T11:36:33.470" v="853" actId="26606"/>
          <ac:grpSpMkLst>
            <pc:docMk/>
            <pc:sldMk cId="1754801005" sldId="274"/>
            <ac:grpSpMk id="81" creationId="{DDA34B8A-FA8D-4E16-AD72-7B60B1C2582A}"/>
          </ac:grpSpMkLst>
        </pc:grpChg>
        <pc:graphicFrameChg chg="add mod ord modGraphic">
          <ac:chgData name="Michael George" userId="bd3927ce-cf35-42d7-bbfd-60cd16af66bf" providerId="ADAL" clId="{B07394A9-5B22-4F25-96C1-CDEF05F9527C}" dt="2023-11-02T11:36:33.470" v="853" actId="26606"/>
          <ac:graphicFrameMkLst>
            <pc:docMk/>
            <pc:sldMk cId="1754801005" sldId="274"/>
            <ac:graphicFrameMk id="4" creationId="{3972258B-DA7D-4F1E-B8E5-D5D9CEF7305A}"/>
          </ac:graphicFrameMkLst>
        </pc:graphicFrameChg>
      </pc:sldChg>
      <pc:sldChg chg="addSp delSp modSp mod setBg">
        <pc:chgData name="Michael George" userId="bd3927ce-cf35-42d7-bbfd-60cd16af66bf" providerId="ADAL" clId="{B07394A9-5B22-4F25-96C1-CDEF05F9527C}" dt="2023-11-02T11:36:51.270" v="856" actId="26606"/>
        <pc:sldMkLst>
          <pc:docMk/>
          <pc:sldMk cId="3181338690" sldId="281"/>
        </pc:sldMkLst>
        <pc:spChg chg="mod">
          <ac:chgData name="Michael George" userId="bd3927ce-cf35-42d7-bbfd-60cd16af66bf" providerId="ADAL" clId="{B07394A9-5B22-4F25-96C1-CDEF05F9527C}" dt="2023-11-02T11:36:51.270" v="856" actId="26606"/>
          <ac:spMkLst>
            <pc:docMk/>
            <pc:sldMk cId="3181338690" sldId="281"/>
            <ac:spMk id="2" creationId="{AB2809BF-1040-40C8-A3D2-78337F429AD3}"/>
          </ac:spMkLst>
        </pc:spChg>
        <pc:spChg chg="mod">
          <ac:chgData name="Michael George" userId="bd3927ce-cf35-42d7-bbfd-60cd16af66bf" providerId="ADAL" clId="{B07394A9-5B22-4F25-96C1-CDEF05F9527C}" dt="2023-11-02T11:36:51.270" v="856" actId="26606"/>
          <ac:spMkLst>
            <pc:docMk/>
            <pc:sldMk cId="3181338690" sldId="281"/>
            <ac:spMk id="6" creationId="{715C1234-2DD7-4111-81AA-8B54250524F8}"/>
          </ac:spMkLst>
        </pc:spChg>
        <pc:spChg chg="add del">
          <ac:chgData name="Michael George" userId="bd3927ce-cf35-42d7-bbfd-60cd16af66bf" providerId="ADAL" clId="{B07394A9-5B22-4F25-96C1-CDEF05F9527C}" dt="2023-11-02T11:36:51.175" v="855" actId="26606"/>
          <ac:spMkLst>
            <pc:docMk/>
            <pc:sldMk cId="3181338690" sldId="281"/>
            <ac:spMk id="22" creationId="{079CE317-680B-449C-A423-71C1FE069B4C}"/>
          </ac:spMkLst>
        </pc:spChg>
        <pc:spChg chg="add">
          <ac:chgData name="Michael George" userId="bd3927ce-cf35-42d7-bbfd-60cd16af66bf" providerId="ADAL" clId="{B07394A9-5B22-4F25-96C1-CDEF05F9527C}" dt="2023-11-02T11:36:51.270" v="856" actId="26606"/>
          <ac:spMkLst>
            <pc:docMk/>
            <pc:sldMk cId="3181338690" sldId="281"/>
            <ac:spMk id="34" creationId="{079CE317-680B-449C-A423-71C1FE069B4C}"/>
          </ac:spMkLst>
        </pc:spChg>
        <pc:grpChg chg="add del">
          <ac:chgData name="Michael George" userId="bd3927ce-cf35-42d7-bbfd-60cd16af66bf" providerId="ADAL" clId="{B07394A9-5B22-4F25-96C1-CDEF05F9527C}" dt="2023-11-02T11:36:51.175" v="855" actId="26606"/>
          <ac:grpSpMkLst>
            <pc:docMk/>
            <pc:sldMk cId="3181338690" sldId="281"/>
            <ac:grpSpMk id="11" creationId="{DDA34B8A-FA8D-4E16-AD72-7B60B1C2582A}"/>
          </ac:grpSpMkLst>
        </pc:grpChg>
        <pc:grpChg chg="add">
          <ac:chgData name="Michael George" userId="bd3927ce-cf35-42d7-bbfd-60cd16af66bf" providerId="ADAL" clId="{B07394A9-5B22-4F25-96C1-CDEF05F9527C}" dt="2023-11-02T11:36:51.270" v="856" actId="26606"/>
          <ac:grpSpMkLst>
            <pc:docMk/>
            <pc:sldMk cId="3181338690" sldId="281"/>
            <ac:grpSpMk id="24" creationId="{DDA34B8A-FA8D-4E16-AD72-7B60B1C2582A}"/>
          </ac:grpSpMkLst>
        </pc:grpChg>
        <pc:graphicFrameChg chg="mod ord modGraphic">
          <ac:chgData name="Michael George" userId="bd3927ce-cf35-42d7-bbfd-60cd16af66bf" providerId="ADAL" clId="{B07394A9-5B22-4F25-96C1-CDEF05F9527C}" dt="2023-11-02T11:36:51.270" v="856" actId="26606"/>
          <ac:graphicFrameMkLst>
            <pc:docMk/>
            <pc:sldMk cId="3181338690" sldId="281"/>
            <ac:graphicFrameMk id="5" creationId="{318E31DC-921B-42BA-9061-EBAC4164140D}"/>
          </ac:graphicFrameMkLst>
        </pc:graphicFrameChg>
      </pc:sldChg>
      <pc:sldChg chg="addSp delSp modSp new del mod">
        <pc:chgData name="Michael George" userId="bd3927ce-cf35-42d7-bbfd-60cd16af66bf" providerId="ADAL" clId="{B07394A9-5B22-4F25-96C1-CDEF05F9527C}" dt="2023-11-02T00:38:04.229" v="151" actId="2696"/>
        <pc:sldMkLst>
          <pc:docMk/>
          <pc:sldMk cId="2895118221" sldId="283"/>
        </pc:sldMkLst>
        <pc:picChg chg="add del mod">
          <ac:chgData name="Michael George" userId="bd3927ce-cf35-42d7-bbfd-60cd16af66bf" providerId="ADAL" clId="{B07394A9-5B22-4F25-96C1-CDEF05F9527C}" dt="2023-11-02T00:29:55.012" v="12" actId="21"/>
          <ac:picMkLst>
            <pc:docMk/>
            <pc:sldMk cId="2895118221" sldId="283"/>
            <ac:picMk id="4" creationId="{D13522B8-34EA-C0A0-EA6F-1AE5DCFB1228}"/>
          </ac:picMkLst>
        </pc:picChg>
      </pc:sldChg>
      <pc:sldChg chg="delSp add del setBg delDesignElem">
        <pc:chgData name="Michael George" userId="bd3927ce-cf35-42d7-bbfd-60cd16af66bf" providerId="ADAL" clId="{B07394A9-5B22-4F25-96C1-CDEF05F9527C}" dt="2023-11-02T11:14:42.261" v="685" actId="2696"/>
        <pc:sldMkLst>
          <pc:docMk/>
          <pc:sldMk cId="2789765287" sldId="288"/>
        </pc:sldMkLst>
        <pc:spChg chg="del">
          <ac:chgData name="Michael George" userId="bd3927ce-cf35-42d7-bbfd-60cd16af66bf" providerId="ADAL" clId="{B07394A9-5B22-4F25-96C1-CDEF05F9527C}" dt="2023-11-02T11:14:31.080" v="684"/>
          <ac:spMkLst>
            <pc:docMk/>
            <pc:sldMk cId="2789765287" sldId="288"/>
            <ac:spMk id="13" creationId="{2032B1E8-BC40-4380-97A6-14C0320AE1C0}"/>
          </ac:spMkLst>
        </pc:spChg>
        <pc:spChg chg="del">
          <ac:chgData name="Michael George" userId="bd3927ce-cf35-42d7-bbfd-60cd16af66bf" providerId="ADAL" clId="{B07394A9-5B22-4F25-96C1-CDEF05F9527C}" dt="2023-11-02T11:14:31.080" v="684"/>
          <ac:spMkLst>
            <pc:docMk/>
            <pc:sldMk cId="2789765287" sldId="288"/>
            <ac:spMk id="15" creationId="{82BEABD9-E1ED-49C7-8734-5494C88EE5A7}"/>
          </ac:spMkLst>
        </pc:spChg>
        <pc:cxnChg chg="del">
          <ac:chgData name="Michael George" userId="bd3927ce-cf35-42d7-bbfd-60cd16af66bf" providerId="ADAL" clId="{B07394A9-5B22-4F25-96C1-CDEF05F9527C}" dt="2023-11-02T11:14:31.080" v="684"/>
          <ac:cxnSpMkLst>
            <pc:docMk/>
            <pc:sldMk cId="2789765287" sldId="288"/>
            <ac:cxnSpMk id="17" creationId="{17341211-05E5-4FDD-98B1-F551CD0EAE1C}"/>
          </ac:cxnSpMkLst>
        </pc:cxnChg>
      </pc:sldChg>
      <pc:sldChg chg="add del">
        <pc:chgData name="Michael George" userId="bd3927ce-cf35-42d7-bbfd-60cd16af66bf" providerId="ADAL" clId="{B07394A9-5B22-4F25-96C1-CDEF05F9527C}" dt="2023-11-02T11:15:44.940" v="690" actId="2696"/>
        <pc:sldMkLst>
          <pc:docMk/>
          <pc:sldMk cId="768813323" sldId="289"/>
        </pc:sldMkLst>
      </pc:sldChg>
      <pc:sldChg chg="add setBg">
        <pc:chgData name="Michael George" userId="bd3927ce-cf35-42d7-bbfd-60cd16af66bf" providerId="ADAL" clId="{B07394A9-5B22-4F25-96C1-CDEF05F9527C}" dt="2023-11-02T11:14:10.146" v="682"/>
        <pc:sldMkLst>
          <pc:docMk/>
          <pc:sldMk cId="4185087678" sldId="293"/>
        </pc:sldMkLst>
      </pc:sldChg>
      <pc:sldChg chg="add ord">
        <pc:chgData name="Michael George" userId="bd3927ce-cf35-42d7-bbfd-60cd16af66bf" providerId="ADAL" clId="{B07394A9-5B22-4F25-96C1-CDEF05F9527C}" dt="2023-11-02T00:53:08.248" v="415"/>
        <pc:sldMkLst>
          <pc:docMk/>
          <pc:sldMk cId="2407745261" sldId="431"/>
        </pc:sldMkLst>
      </pc:sldChg>
      <pc:sldChg chg="add">
        <pc:chgData name="Michael George" userId="bd3927ce-cf35-42d7-bbfd-60cd16af66bf" providerId="ADAL" clId="{B07394A9-5B22-4F25-96C1-CDEF05F9527C}" dt="2023-11-02T00:53:36.783" v="416"/>
        <pc:sldMkLst>
          <pc:docMk/>
          <pc:sldMk cId="3939875368" sldId="432"/>
        </pc:sldMkLst>
      </pc:sldChg>
      <pc:sldChg chg="add">
        <pc:chgData name="Michael George" userId="bd3927ce-cf35-42d7-bbfd-60cd16af66bf" providerId="ADAL" clId="{B07394A9-5B22-4F25-96C1-CDEF05F9527C}" dt="2023-11-02T00:53:41.535" v="417"/>
        <pc:sldMkLst>
          <pc:docMk/>
          <pc:sldMk cId="2581653300" sldId="433"/>
        </pc:sldMkLst>
      </pc:sldChg>
      <pc:sldChg chg="add">
        <pc:chgData name="Michael George" userId="bd3927ce-cf35-42d7-bbfd-60cd16af66bf" providerId="ADAL" clId="{B07394A9-5B22-4F25-96C1-CDEF05F9527C}" dt="2023-11-02T00:53:55.438" v="418"/>
        <pc:sldMkLst>
          <pc:docMk/>
          <pc:sldMk cId="856189358" sldId="434"/>
        </pc:sldMkLst>
      </pc:sldChg>
      <pc:sldChg chg="delSp add ord setBg delDesignElem">
        <pc:chgData name="Michael George" userId="bd3927ce-cf35-42d7-bbfd-60cd16af66bf" providerId="ADAL" clId="{B07394A9-5B22-4F25-96C1-CDEF05F9527C}" dt="2023-11-02T11:25:58.520" v="711"/>
        <pc:sldMkLst>
          <pc:docMk/>
          <pc:sldMk cId="132977447" sldId="1319"/>
        </pc:sldMkLst>
        <pc:spChg chg="del">
          <ac:chgData name="Michael George" userId="bd3927ce-cf35-42d7-bbfd-60cd16af66bf" providerId="ADAL" clId="{B07394A9-5B22-4F25-96C1-CDEF05F9527C}" dt="2023-11-02T01:00:03.606" v="438"/>
          <ac:spMkLst>
            <pc:docMk/>
            <pc:sldMk cId="132977447" sldId="1319"/>
            <ac:spMk id="9" creationId="{16AC3602-3348-4F31-9E43-076B03514ECB}"/>
          </ac:spMkLst>
        </pc:spChg>
        <pc:spChg chg="del">
          <ac:chgData name="Michael George" userId="bd3927ce-cf35-42d7-bbfd-60cd16af66bf" providerId="ADAL" clId="{B07394A9-5B22-4F25-96C1-CDEF05F9527C}" dt="2023-11-02T01:00:03.606" v="438"/>
          <ac:spMkLst>
            <pc:docMk/>
            <pc:sldMk cId="132977447" sldId="1319"/>
            <ac:spMk id="11" creationId="{394094B0-A6C9-44BE-9042-66EF0612F625}"/>
          </ac:spMkLst>
        </pc:spChg>
        <pc:spChg chg="del">
          <ac:chgData name="Michael George" userId="bd3927ce-cf35-42d7-bbfd-60cd16af66bf" providerId="ADAL" clId="{B07394A9-5B22-4F25-96C1-CDEF05F9527C}" dt="2023-11-02T01:00:03.606" v="438"/>
          <ac:spMkLst>
            <pc:docMk/>
            <pc:sldMk cId="132977447" sldId="1319"/>
            <ac:spMk id="13" creationId="{64C2CA96-0B16-4AA7-B340-33044D238597}"/>
          </ac:spMkLst>
        </pc:spChg>
        <pc:spChg chg="del">
          <ac:chgData name="Michael George" userId="bd3927ce-cf35-42d7-bbfd-60cd16af66bf" providerId="ADAL" clId="{B07394A9-5B22-4F25-96C1-CDEF05F9527C}" dt="2023-11-02T01:00:03.606" v="438"/>
          <ac:spMkLst>
            <pc:docMk/>
            <pc:sldMk cId="132977447" sldId="1319"/>
            <ac:spMk id="15" creationId="{1D50D7A8-F1D5-4306-8A9B-DD7A73EB8BCE}"/>
          </ac:spMkLst>
        </pc:spChg>
      </pc:sldChg>
      <pc:sldChg chg="addSp delSp modSp add mod ord setBg modAnim delDesignElem">
        <pc:chgData name="Michael George" userId="bd3927ce-cf35-42d7-bbfd-60cd16af66bf" providerId="ADAL" clId="{B07394A9-5B22-4F25-96C1-CDEF05F9527C}" dt="2023-11-02T11:01:33.659" v="557"/>
        <pc:sldMkLst>
          <pc:docMk/>
          <pc:sldMk cId="3910531640" sldId="1320"/>
        </pc:sldMkLst>
        <pc:spChg chg="mod">
          <ac:chgData name="Michael George" userId="bd3927ce-cf35-42d7-bbfd-60cd16af66bf" providerId="ADAL" clId="{B07394A9-5B22-4F25-96C1-CDEF05F9527C}" dt="2023-11-02T00:57:30.054" v="435" actId="5793"/>
          <ac:spMkLst>
            <pc:docMk/>
            <pc:sldMk cId="3910531640" sldId="1320"/>
            <ac:spMk id="11" creationId="{60C673E8-8B9B-426D-8900-B88E83BEBEB9}"/>
          </ac:spMkLst>
        </pc:spChg>
        <pc:spChg chg="add">
          <ac:chgData name="Michael George" userId="bd3927ce-cf35-42d7-bbfd-60cd16af66bf" providerId="ADAL" clId="{B07394A9-5B22-4F25-96C1-CDEF05F9527C}" dt="2023-11-02T00:56:57.549" v="429" actId="26606"/>
          <ac:spMkLst>
            <pc:docMk/>
            <pc:sldMk cId="3910531640" sldId="1320"/>
            <ac:spMk id="16" creationId="{56981798-4550-46DA-9172-4846E2FB66EC}"/>
          </ac:spMkLst>
        </pc:spChg>
        <pc:spChg chg="add">
          <ac:chgData name="Michael George" userId="bd3927ce-cf35-42d7-bbfd-60cd16af66bf" providerId="ADAL" clId="{B07394A9-5B22-4F25-96C1-CDEF05F9527C}" dt="2023-11-02T00:56:57.549" v="429" actId="26606"/>
          <ac:spMkLst>
            <pc:docMk/>
            <pc:sldMk cId="3910531640" sldId="1320"/>
            <ac:spMk id="18" creationId="{D82EB7D3-3AD8-4ED1-9E1A-2906E14635E3}"/>
          </ac:spMkLst>
        </pc:spChg>
        <pc:spChg chg="del">
          <ac:chgData name="Michael George" userId="bd3927ce-cf35-42d7-bbfd-60cd16af66bf" providerId="ADAL" clId="{B07394A9-5B22-4F25-96C1-CDEF05F9527C}" dt="2023-11-02T00:56:26.467" v="422"/>
          <ac:spMkLst>
            <pc:docMk/>
            <pc:sldMk cId="3910531640" sldId="1320"/>
            <ac:spMk id="19" creationId="{22F15A2D-2324-487D-A02A-BF46C5C580EB}"/>
          </ac:spMkLst>
        </pc:spChg>
        <pc:spChg chg="add">
          <ac:chgData name="Michael George" userId="bd3927ce-cf35-42d7-bbfd-60cd16af66bf" providerId="ADAL" clId="{B07394A9-5B22-4F25-96C1-CDEF05F9527C}" dt="2023-11-02T00:56:57.549" v="429" actId="26606"/>
          <ac:spMkLst>
            <pc:docMk/>
            <pc:sldMk cId="3910531640" sldId="1320"/>
            <ac:spMk id="20" creationId="{2D529E20-662F-4915-ACD7-970C026FDB7F}"/>
          </ac:spMkLst>
        </pc:spChg>
        <pc:spChg chg="del">
          <ac:chgData name="Michael George" userId="bd3927ce-cf35-42d7-bbfd-60cd16af66bf" providerId="ADAL" clId="{B07394A9-5B22-4F25-96C1-CDEF05F9527C}" dt="2023-11-02T00:56:26.467" v="422"/>
          <ac:spMkLst>
            <pc:docMk/>
            <pc:sldMk cId="3910531640" sldId="1320"/>
            <ac:spMk id="21" creationId="{2AEAFA59-923A-4F54-8B49-44C970BCC323}"/>
          </ac:spMkLst>
        </pc:spChg>
        <pc:spChg chg="del">
          <ac:chgData name="Michael George" userId="bd3927ce-cf35-42d7-bbfd-60cd16af66bf" providerId="ADAL" clId="{B07394A9-5B22-4F25-96C1-CDEF05F9527C}" dt="2023-11-02T00:56:26.467" v="422"/>
          <ac:spMkLst>
            <pc:docMk/>
            <pc:sldMk cId="3910531640" sldId="1320"/>
            <ac:spMk id="23" creationId="{C37E9D4B-7BFA-4D10-B666-547BAC499469}"/>
          </ac:spMkLst>
        </pc:spChg>
        <pc:picChg chg="mod ord">
          <ac:chgData name="Michael George" userId="bd3927ce-cf35-42d7-bbfd-60cd16af66bf" providerId="ADAL" clId="{B07394A9-5B22-4F25-96C1-CDEF05F9527C}" dt="2023-11-02T00:57:24.041" v="433" actId="1076"/>
          <ac:picMkLst>
            <pc:docMk/>
            <pc:sldMk cId="3910531640" sldId="1320"/>
            <ac:picMk id="9" creationId="{2C47C584-3F82-4C9C-8D6A-5855D4695845}"/>
          </ac:picMkLst>
        </pc:picChg>
      </pc:sldChg>
      <pc:sldChg chg="delSp modSp add mod ord delAnim">
        <pc:chgData name="Michael George" userId="bd3927ce-cf35-42d7-bbfd-60cd16af66bf" providerId="ADAL" clId="{B07394A9-5B22-4F25-96C1-CDEF05F9527C}" dt="2023-11-02T11:01:39.906" v="559"/>
        <pc:sldMkLst>
          <pc:docMk/>
          <pc:sldMk cId="2081634459" sldId="1321"/>
        </pc:sldMkLst>
        <pc:graphicFrameChg chg="mod">
          <ac:chgData name="Michael George" userId="bd3927ce-cf35-42d7-bbfd-60cd16af66bf" providerId="ADAL" clId="{B07394A9-5B22-4F25-96C1-CDEF05F9527C}" dt="2023-11-02T01:10:26.976" v="555"/>
          <ac:graphicFrameMkLst>
            <pc:docMk/>
            <pc:sldMk cId="2081634459" sldId="1321"/>
            <ac:graphicFrameMk id="3" creationId="{1E2B40ED-92ED-4965-B4C4-71F0C9D6EABC}"/>
          </ac:graphicFrameMkLst>
        </pc:graphicFrameChg>
        <pc:picChg chg="del">
          <ac:chgData name="Michael George" userId="bd3927ce-cf35-42d7-bbfd-60cd16af66bf" providerId="ADAL" clId="{B07394A9-5B22-4F25-96C1-CDEF05F9527C}" dt="2023-11-02T01:04:57.269" v="440" actId="21"/>
          <ac:picMkLst>
            <pc:docMk/>
            <pc:sldMk cId="2081634459" sldId="1321"/>
            <ac:picMk id="7" creationId="{55E6DD9D-4B7C-4AB5-B499-3C5C94CC82BC}"/>
          </ac:picMkLst>
        </pc:picChg>
        <pc:picChg chg="del">
          <ac:chgData name="Michael George" userId="bd3927ce-cf35-42d7-bbfd-60cd16af66bf" providerId="ADAL" clId="{B07394A9-5B22-4F25-96C1-CDEF05F9527C}" dt="2023-11-02T01:04:59.969" v="441" actId="21"/>
          <ac:picMkLst>
            <pc:docMk/>
            <pc:sldMk cId="2081634459" sldId="1321"/>
            <ac:picMk id="9" creationId="{DF5A6723-82FD-4587-8967-A66BC1ABF3F0}"/>
          </ac:picMkLst>
        </pc:picChg>
      </pc:sldChg>
      <pc:sldChg chg="addSp delSp modSp new mod ord modClrScheme chgLayout">
        <pc:chgData name="Michael George" userId="bd3927ce-cf35-42d7-bbfd-60cd16af66bf" providerId="ADAL" clId="{B07394A9-5B22-4F25-96C1-CDEF05F9527C}" dt="2023-11-02T11:26:12.064" v="715"/>
        <pc:sldMkLst>
          <pc:docMk/>
          <pc:sldMk cId="2938560065" sldId="1322"/>
        </pc:sldMkLst>
        <pc:spChg chg="del">
          <ac:chgData name="Michael George" userId="bd3927ce-cf35-42d7-bbfd-60cd16af66bf" providerId="ADAL" clId="{B07394A9-5B22-4F25-96C1-CDEF05F9527C}" dt="2023-11-02T11:06:49.029" v="565" actId="700"/>
          <ac:spMkLst>
            <pc:docMk/>
            <pc:sldMk cId="2938560065" sldId="1322"/>
            <ac:spMk id="2" creationId="{191291ED-C6D4-6C8D-C4ED-F441AB46AC76}"/>
          </ac:spMkLst>
        </pc:spChg>
        <pc:spChg chg="add mod ord">
          <ac:chgData name="Michael George" userId="bd3927ce-cf35-42d7-bbfd-60cd16af66bf" providerId="ADAL" clId="{B07394A9-5B22-4F25-96C1-CDEF05F9527C}" dt="2023-11-02T11:09:08.840" v="597" actId="20577"/>
          <ac:spMkLst>
            <pc:docMk/>
            <pc:sldMk cId="2938560065" sldId="1322"/>
            <ac:spMk id="5" creationId="{DBC49522-0101-930E-7BBC-1CEC7827E52E}"/>
          </ac:spMkLst>
        </pc:spChg>
        <pc:spChg chg="add del mod ord">
          <ac:chgData name="Michael George" userId="bd3927ce-cf35-42d7-bbfd-60cd16af66bf" providerId="ADAL" clId="{B07394A9-5B22-4F25-96C1-CDEF05F9527C}" dt="2023-11-02T11:08:21.137" v="571" actId="931"/>
          <ac:spMkLst>
            <pc:docMk/>
            <pc:sldMk cId="2938560065" sldId="1322"/>
            <ac:spMk id="6" creationId="{0F061BB5-B897-1B6E-8FA0-B204C778CBB8}"/>
          </ac:spMkLst>
        </pc:spChg>
        <pc:spChg chg="add mod ord">
          <ac:chgData name="Michael George" userId="bd3927ce-cf35-42d7-bbfd-60cd16af66bf" providerId="ADAL" clId="{B07394A9-5B22-4F25-96C1-CDEF05F9527C}" dt="2023-11-02T11:12:24.386" v="680" actId="20577"/>
          <ac:spMkLst>
            <pc:docMk/>
            <pc:sldMk cId="2938560065" sldId="1322"/>
            <ac:spMk id="7" creationId="{1DEC9328-305B-F1D2-1FC6-8E122CA2CCEA}"/>
          </ac:spMkLst>
        </pc:spChg>
        <pc:picChg chg="add del mod">
          <ac:chgData name="Michael George" userId="bd3927ce-cf35-42d7-bbfd-60cd16af66bf" providerId="ADAL" clId="{B07394A9-5B22-4F25-96C1-CDEF05F9527C}" dt="2023-11-02T11:08:24.284" v="572" actId="21"/>
          <ac:picMkLst>
            <pc:docMk/>
            <pc:sldMk cId="2938560065" sldId="1322"/>
            <ac:picMk id="4" creationId="{C909440F-EE6C-9DFB-B29B-88CB7FA75E5D}"/>
          </ac:picMkLst>
        </pc:picChg>
        <pc:picChg chg="add mod">
          <ac:chgData name="Michael George" userId="bd3927ce-cf35-42d7-bbfd-60cd16af66bf" providerId="ADAL" clId="{B07394A9-5B22-4F25-96C1-CDEF05F9527C}" dt="2023-11-02T11:08:21.137" v="571" actId="931"/>
          <ac:picMkLst>
            <pc:docMk/>
            <pc:sldMk cId="2938560065" sldId="1322"/>
            <ac:picMk id="9" creationId="{9B60592C-BAD7-E27A-F6CA-3C9984F3F393}"/>
          </ac:picMkLst>
        </pc:picChg>
      </pc:sldChg>
      <pc:sldChg chg="add del">
        <pc:chgData name="Michael George" userId="bd3927ce-cf35-42d7-bbfd-60cd16af66bf" providerId="ADAL" clId="{B07394A9-5B22-4F25-96C1-CDEF05F9527C}" dt="2023-11-02T11:17:40.705" v="695" actId="2696"/>
        <pc:sldMkLst>
          <pc:docMk/>
          <pc:sldMk cId="1765157720" sldId="1323"/>
        </pc:sldMkLst>
      </pc:sldChg>
      <pc:sldChg chg="add">
        <pc:chgData name="Michael George" userId="bd3927ce-cf35-42d7-bbfd-60cd16af66bf" providerId="ADAL" clId="{B07394A9-5B22-4F25-96C1-CDEF05F9527C}" dt="2023-11-02T11:15:40.945" v="689"/>
        <pc:sldMkLst>
          <pc:docMk/>
          <pc:sldMk cId="1307708065" sldId="1324"/>
        </pc:sldMkLst>
      </pc:sldChg>
      <pc:sldChg chg="add">
        <pc:chgData name="Michael George" userId="bd3927ce-cf35-42d7-bbfd-60cd16af66bf" providerId="ADAL" clId="{B07394A9-5B22-4F25-96C1-CDEF05F9527C}" dt="2023-11-02T11:16:18.549" v="692"/>
        <pc:sldMkLst>
          <pc:docMk/>
          <pc:sldMk cId="1089874435" sldId="1325"/>
        </pc:sldMkLst>
      </pc:sldChg>
      <pc:sldChg chg="add ord">
        <pc:chgData name="Michael George" userId="bd3927ce-cf35-42d7-bbfd-60cd16af66bf" providerId="ADAL" clId="{B07394A9-5B22-4F25-96C1-CDEF05F9527C}" dt="2023-11-02T11:26:00.484" v="713"/>
        <pc:sldMkLst>
          <pc:docMk/>
          <pc:sldMk cId="2789765287" sldId="1326"/>
        </pc:sldMkLst>
      </pc:sldChg>
      <pc:sldChg chg="add">
        <pc:chgData name="Michael George" userId="bd3927ce-cf35-42d7-bbfd-60cd16af66bf" providerId="ADAL" clId="{B07394A9-5B22-4F25-96C1-CDEF05F9527C}" dt="2023-11-02T11:19:09.546" v="697"/>
        <pc:sldMkLst>
          <pc:docMk/>
          <pc:sldMk cId="4179751027" sldId="1327"/>
        </pc:sldMkLst>
      </pc:sldChg>
      <pc:sldChg chg="addSp modSp add mod ord setBg modAnim">
        <pc:chgData name="Michael George" userId="bd3927ce-cf35-42d7-bbfd-60cd16af66bf" providerId="ADAL" clId="{B07394A9-5B22-4F25-96C1-CDEF05F9527C}" dt="2023-11-02T11:31:59.166" v="838"/>
        <pc:sldMkLst>
          <pc:docMk/>
          <pc:sldMk cId="877634442" sldId="1328"/>
        </pc:sldMkLst>
        <pc:spChg chg="add mod">
          <ac:chgData name="Michael George" userId="bd3927ce-cf35-42d7-bbfd-60cd16af66bf" providerId="ADAL" clId="{B07394A9-5B22-4F25-96C1-CDEF05F9527C}" dt="2023-11-02T11:28:16.133" v="772" actId="26606"/>
          <ac:spMkLst>
            <pc:docMk/>
            <pc:sldMk cId="877634442" sldId="1328"/>
            <ac:spMk id="2" creationId="{3A76DEFD-5D8E-F93A-A4B9-6592C50B14A1}"/>
          </ac:spMkLst>
        </pc:spChg>
        <pc:spChg chg="add">
          <ac:chgData name="Michael George" userId="bd3927ce-cf35-42d7-bbfd-60cd16af66bf" providerId="ADAL" clId="{B07394A9-5B22-4F25-96C1-CDEF05F9527C}" dt="2023-11-02T11:28:16.133" v="772" actId="26606"/>
          <ac:spMkLst>
            <pc:docMk/>
            <pc:sldMk cId="877634442" sldId="1328"/>
            <ac:spMk id="9" creationId="{31293F9B-599E-4871-A414-757225FA346A}"/>
          </ac:spMkLst>
        </pc:spChg>
        <pc:spChg chg="add">
          <ac:chgData name="Michael George" userId="bd3927ce-cf35-42d7-bbfd-60cd16af66bf" providerId="ADAL" clId="{B07394A9-5B22-4F25-96C1-CDEF05F9527C}" dt="2023-11-02T11:28:16.133" v="772" actId="26606"/>
          <ac:spMkLst>
            <pc:docMk/>
            <pc:sldMk cId="877634442" sldId="1328"/>
            <ac:spMk id="11" creationId="{E5F17139-31EE-46AC-B04F-DBBD852DD6CB}"/>
          </ac:spMkLst>
        </pc:spChg>
        <pc:grpChg chg="add">
          <ac:chgData name="Michael George" userId="bd3927ce-cf35-42d7-bbfd-60cd16af66bf" providerId="ADAL" clId="{B07394A9-5B22-4F25-96C1-CDEF05F9527C}" dt="2023-11-02T11:28:16.133" v="772" actId="26606"/>
          <ac:grpSpMkLst>
            <pc:docMk/>
            <pc:sldMk cId="877634442" sldId="1328"/>
            <ac:grpSpMk id="13" creationId="{53883AA7-7F86-41F8-A1D8-06E9886E7632}"/>
          </ac:grpSpMkLst>
        </pc:grpChg>
        <pc:grpChg chg="add">
          <ac:chgData name="Michael George" userId="bd3927ce-cf35-42d7-bbfd-60cd16af66bf" providerId="ADAL" clId="{B07394A9-5B22-4F25-96C1-CDEF05F9527C}" dt="2023-11-02T11:28:16.133" v="772" actId="26606"/>
          <ac:grpSpMkLst>
            <pc:docMk/>
            <pc:sldMk cId="877634442" sldId="1328"/>
            <ac:grpSpMk id="17" creationId="{71A8B53C-ED2D-4081-AC0C-F87A9D4B3AFD}"/>
          </ac:grpSpMkLst>
        </pc:grpChg>
        <pc:graphicFrameChg chg="mod ord modGraphic">
          <ac:chgData name="Michael George" userId="bd3927ce-cf35-42d7-bbfd-60cd16af66bf" providerId="ADAL" clId="{B07394A9-5B22-4F25-96C1-CDEF05F9527C}" dt="2023-11-02T11:28:16.133" v="772" actId="26606"/>
          <ac:graphicFrameMkLst>
            <pc:docMk/>
            <pc:sldMk cId="877634442" sldId="1328"/>
            <ac:graphicFrameMk id="4" creationId="{F557A1F7-E5C9-4C11-BA2E-2A4C1884C812}"/>
          </ac:graphicFrameMkLst>
        </pc:graphicFrameChg>
      </pc:sldChg>
      <pc:sldChg chg="add ord">
        <pc:chgData name="Michael George" userId="bd3927ce-cf35-42d7-bbfd-60cd16af66bf" providerId="ADAL" clId="{B07394A9-5B22-4F25-96C1-CDEF05F9527C}" dt="2023-11-02T11:23:53.384" v="707"/>
        <pc:sldMkLst>
          <pc:docMk/>
          <pc:sldMk cId="1311924295" sldId="1329"/>
        </pc:sldMkLst>
      </pc:sldChg>
      <pc:sldChg chg="add ord">
        <pc:chgData name="Michael George" userId="bd3927ce-cf35-42d7-bbfd-60cd16af66bf" providerId="ADAL" clId="{B07394A9-5B22-4F25-96C1-CDEF05F9527C}" dt="2023-11-02T11:23:57.233" v="709"/>
        <pc:sldMkLst>
          <pc:docMk/>
          <pc:sldMk cId="838384174" sldId="1330"/>
        </pc:sldMkLst>
      </pc:sldChg>
      <pc:sldMasterChg chg="add addSldLayout">
        <pc:chgData name="Michael George" userId="bd3927ce-cf35-42d7-bbfd-60cd16af66bf" providerId="ADAL" clId="{B07394A9-5B22-4F25-96C1-CDEF05F9527C}" dt="2023-11-02T11:21:09.563" v="698" actId="27028"/>
        <pc:sldMasterMkLst>
          <pc:docMk/>
          <pc:sldMasterMk cId="3030256740" sldId="2147483648"/>
        </pc:sldMasterMkLst>
        <pc:sldLayoutChg chg="add">
          <pc:chgData name="Michael George" userId="bd3927ce-cf35-42d7-bbfd-60cd16af66bf" providerId="ADAL" clId="{B07394A9-5B22-4F25-96C1-CDEF05F9527C}" dt="2023-11-02T11:21:09.563" v="698" actId="27028"/>
          <pc:sldLayoutMkLst>
            <pc:docMk/>
            <pc:sldMasterMk cId="3030256740" sldId="2147483648"/>
            <pc:sldLayoutMk cId="2854825341" sldId="2147483655"/>
          </pc:sldLayoutMkLst>
        </pc:sldLayoutChg>
      </pc:sldMasterChg>
      <pc:sldMasterChg chg="add replId addSldLayout">
        <pc:chgData name="Michael George" userId="bd3927ce-cf35-42d7-bbfd-60cd16af66bf" providerId="ADAL" clId="{B07394A9-5B22-4F25-96C1-CDEF05F9527C}" dt="2023-11-02T11:21:09.563" v="698" actId="27028"/>
        <pc:sldMasterMkLst>
          <pc:docMk/>
          <pc:sldMasterMk cId="3076608521" sldId="2147483679"/>
        </pc:sldMasterMkLst>
        <pc:sldLayoutChg chg="add">
          <pc:chgData name="Michael George" userId="bd3927ce-cf35-42d7-bbfd-60cd16af66bf" providerId="ADAL" clId="{B07394A9-5B22-4F25-96C1-CDEF05F9527C}" dt="2023-11-02T11:15:25.192" v="686" actId="27028"/>
          <pc:sldLayoutMkLst>
            <pc:docMk/>
            <pc:sldMasterMk cId="3076608521" sldId="2147483679"/>
            <pc:sldLayoutMk cId="3411654761" sldId="2147483650"/>
          </pc:sldLayoutMkLst>
        </pc:sldLayoutChg>
        <pc:sldLayoutChg chg="add">
          <pc:chgData name="Michael George" userId="bd3927ce-cf35-42d7-bbfd-60cd16af66bf" providerId="ADAL" clId="{B07394A9-5B22-4F25-96C1-CDEF05F9527C}" dt="2023-11-02T11:15:40.945" v="688" actId="27028"/>
          <pc:sldLayoutMkLst>
            <pc:docMk/>
            <pc:sldMasterMk cId="3076608521" sldId="2147483679"/>
            <pc:sldLayoutMk cId="336322277" sldId="2147483656"/>
          </pc:sldLayoutMkLst>
        </pc:sldLayoutChg>
      </pc:sldMasterChg>
      <pc:sldMasterChg chg="add addSldLayout">
        <pc:chgData name="Michael George" userId="bd3927ce-cf35-42d7-bbfd-60cd16af66bf" providerId="ADAL" clId="{B07394A9-5B22-4F25-96C1-CDEF05F9527C}" dt="2023-11-02T11:23:00.322" v="700" actId="27028"/>
        <pc:sldMasterMkLst>
          <pc:docMk/>
          <pc:sldMasterMk cId="3889279039" sldId="2147483684"/>
        </pc:sldMasterMkLst>
        <pc:sldLayoutChg chg="add">
          <pc:chgData name="Michael George" userId="bd3927ce-cf35-42d7-bbfd-60cd16af66bf" providerId="ADAL" clId="{B07394A9-5B22-4F25-96C1-CDEF05F9527C}" dt="2023-11-02T11:23:00.322" v="700" actId="27028"/>
          <pc:sldLayoutMkLst>
            <pc:docMk/>
            <pc:sldMasterMk cId="3889279039" sldId="2147483684"/>
            <pc:sldLayoutMk cId="1277484557" sldId="214748368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1" Type="http://schemas.openxmlformats.org/officeDocument/2006/relationships/hyperlink" Target="http://ncweb.pire.org/scdocument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1" Type="http://schemas.openxmlformats.org/officeDocument/2006/relationships/hyperlink" Target="http://ncweb.pire.org/scdocumen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FB812-D07E-49F3-8D5E-67C1C272172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8C66F72-D27D-4C8B-9632-BE568CB9D3A0}">
      <dgm:prSet/>
      <dgm:spPr/>
      <dgm:t>
        <a:bodyPr/>
        <a:lstStyle/>
        <a:p>
          <a:pPr>
            <a:lnSpc>
              <a:spcPct val="100000"/>
            </a:lnSpc>
          </a:pPr>
          <a:r>
            <a:rPr lang="en-US"/>
            <a:t>Previous version of the Handbook is at least 4 years old.</a:t>
          </a:r>
        </a:p>
      </dgm:t>
    </dgm:pt>
    <dgm:pt modelId="{170F897F-32DA-4545-9986-9726520A09CA}" type="parTrans" cxnId="{013AB1E3-62D5-47D4-B809-A2577BA3DD4C}">
      <dgm:prSet/>
      <dgm:spPr/>
      <dgm:t>
        <a:bodyPr/>
        <a:lstStyle/>
        <a:p>
          <a:endParaRPr lang="en-US"/>
        </a:p>
      </dgm:t>
    </dgm:pt>
    <dgm:pt modelId="{491D3E80-29F8-43DE-A1C8-9CD77A104C0C}" type="sibTrans" cxnId="{013AB1E3-62D5-47D4-B809-A2577BA3DD4C}">
      <dgm:prSet/>
      <dgm:spPr/>
      <dgm:t>
        <a:bodyPr/>
        <a:lstStyle/>
        <a:p>
          <a:endParaRPr lang="en-US"/>
        </a:p>
      </dgm:t>
    </dgm:pt>
    <dgm:pt modelId="{9E186AE3-EC9E-40ED-95AE-86866D5077DC}">
      <dgm:prSet/>
      <dgm:spPr/>
      <dgm:t>
        <a:bodyPr/>
        <a:lstStyle/>
        <a:p>
          <a:pPr>
            <a:lnSpc>
              <a:spcPct val="100000"/>
            </a:lnSpc>
          </a:pPr>
          <a:r>
            <a:rPr lang="en-US"/>
            <a:t>Before 2019 version was 10 years old.</a:t>
          </a:r>
        </a:p>
      </dgm:t>
    </dgm:pt>
    <dgm:pt modelId="{A927AFAE-7D94-4FC6-8BFF-D8590398B11F}" type="parTrans" cxnId="{0E8EFF82-0B8A-496F-A4D6-C470E7A5A556}">
      <dgm:prSet/>
      <dgm:spPr/>
      <dgm:t>
        <a:bodyPr/>
        <a:lstStyle/>
        <a:p>
          <a:endParaRPr lang="en-US"/>
        </a:p>
      </dgm:t>
    </dgm:pt>
    <dgm:pt modelId="{8FE2D133-6BFB-401B-B371-8161D257E7D1}" type="sibTrans" cxnId="{0E8EFF82-0B8A-496F-A4D6-C470E7A5A556}">
      <dgm:prSet/>
      <dgm:spPr/>
      <dgm:t>
        <a:bodyPr/>
        <a:lstStyle/>
        <a:p>
          <a:endParaRPr lang="en-US"/>
        </a:p>
      </dgm:t>
    </dgm:pt>
    <dgm:pt modelId="{8B35E696-33F9-45F2-BD19-39A5C5ECCB13}">
      <dgm:prSet/>
      <dgm:spPr/>
      <dgm:t>
        <a:bodyPr/>
        <a:lstStyle/>
        <a:p>
          <a:pPr>
            <a:lnSpc>
              <a:spcPct val="100000"/>
            </a:lnSpc>
          </a:pPr>
          <a:r>
            <a:rPr lang="en-US"/>
            <a:t>The revised version is more specific to South Carolina data collection systems and protocols—previous version was more general because fewer systems were in place in South Carolina</a:t>
          </a:r>
        </a:p>
      </dgm:t>
    </dgm:pt>
    <dgm:pt modelId="{E804F356-2A5F-471E-AA2B-AC51843287AB}" type="parTrans" cxnId="{C9541E09-8618-4846-A2D8-756557D9B216}">
      <dgm:prSet/>
      <dgm:spPr/>
      <dgm:t>
        <a:bodyPr/>
        <a:lstStyle/>
        <a:p>
          <a:endParaRPr lang="en-US"/>
        </a:p>
      </dgm:t>
    </dgm:pt>
    <dgm:pt modelId="{4AEB01CE-87C0-4A9A-8314-44A80541304E}" type="sibTrans" cxnId="{C9541E09-8618-4846-A2D8-756557D9B216}">
      <dgm:prSet/>
      <dgm:spPr/>
      <dgm:t>
        <a:bodyPr/>
        <a:lstStyle/>
        <a:p>
          <a:endParaRPr lang="en-US"/>
        </a:p>
      </dgm:t>
    </dgm:pt>
    <dgm:pt modelId="{BDB93295-CCAB-4E15-8FE0-F975679526E5}" type="pres">
      <dgm:prSet presAssocID="{EB3FB812-D07E-49F3-8D5E-67C1C2721723}" presName="root" presStyleCnt="0">
        <dgm:presLayoutVars>
          <dgm:dir/>
          <dgm:resizeHandles val="exact"/>
        </dgm:presLayoutVars>
      </dgm:prSet>
      <dgm:spPr/>
    </dgm:pt>
    <dgm:pt modelId="{96040100-FB28-43B0-86E5-DC36F11D8509}" type="pres">
      <dgm:prSet presAssocID="{88C66F72-D27D-4C8B-9632-BE568CB9D3A0}" presName="compNode" presStyleCnt="0"/>
      <dgm:spPr/>
    </dgm:pt>
    <dgm:pt modelId="{131909DC-2001-4001-9F3D-4C1D0B8F8912}" type="pres">
      <dgm:prSet presAssocID="{88C66F72-D27D-4C8B-9632-BE568CB9D3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eginning"/>
        </a:ext>
      </dgm:extLst>
    </dgm:pt>
    <dgm:pt modelId="{9B2BE283-8229-48F4-BE54-08009AE51447}" type="pres">
      <dgm:prSet presAssocID="{88C66F72-D27D-4C8B-9632-BE568CB9D3A0}" presName="spaceRect" presStyleCnt="0"/>
      <dgm:spPr/>
    </dgm:pt>
    <dgm:pt modelId="{55065728-4C2B-4F2C-8894-1F26F0326A0C}" type="pres">
      <dgm:prSet presAssocID="{88C66F72-D27D-4C8B-9632-BE568CB9D3A0}" presName="textRect" presStyleLbl="revTx" presStyleIdx="0" presStyleCnt="3">
        <dgm:presLayoutVars>
          <dgm:chMax val="1"/>
          <dgm:chPref val="1"/>
        </dgm:presLayoutVars>
      </dgm:prSet>
      <dgm:spPr/>
    </dgm:pt>
    <dgm:pt modelId="{3CC069EC-C61E-4EF1-BF9D-E7A8A3E54FDD}" type="pres">
      <dgm:prSet presAssocID="{491D3E80-29F8-43DE-A1C8-9CD77A104C0C}" presName="sibTrans" presStyleCnt="0"/>
      <dgm:spPr/>
    </dgm:pt>
    <dgm:pt modelId="{45762C98-A079-46B3-941C-1D2A82360E98}" type="pres">
      <dgm:prSet presAssocID="{9E186AE3-EC9E-40ED-95AE-86866D5077DC}" presName="compNode" presStyleCnt="0"/>
      <dgm:spPr/>
    </dgm:pt>
    <dgm:pt modelId="{EF4B3A96-9B28-46B5-8E3D-55262E7D03A6}" type="pres">
      <dgm:prSet presAssocID="{9E186AE3-EC9E-40ED-95AE-86866D507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Cane"/>
        </a:ext>
      </dgm:extLst>
    </dgm:pt>
    <dgm:pt modelId="{A92658CF-DE32-429D-918B-1F391852F087}" type="pres">
      <dgm:prSet presAssocID="{9E186AE3-EC9E-40ED-95AE-86866D5077DC}" presName="spaceRect" presStyleCnt="0"/>
      <dgm:spPr/>
    </dgm:pt>
    <dgm:pt modelId="{18C87FDD-D4EB-4E00-AB52-DA5CFF6A504D}" type="pres">
      <dgm:prSet presAssocID="{9E186AE3-EC9E-40ED-95AE-86866D5077DC}" presName="textRect" presStyleLbl="revTx" presStyleIdx="1" presStyleCnt="3">
        <dgm:presLayoutVars>
          <dgm:chMax val="1"/>
          <dgm:chPref val="1"/>
        </dgm:presLayoutVars>
      </dgm:prSet>
      <dgm:spPr/>
    </dgm:pt>
    <dgm:pt modelId="{0DA29D9A-ADFB-43B2-85C0-1CE9130D9F87}" type="pres">
      <dgm:prSet presAssocID="{8FE2D133-6BFB-401B-B371-8161D257E7D1}" presName="sibTrans" presStyleCnt="0"/>
      <dgm:spPr/>
    </dgm:pt>
    <dgm:pt modelId="{76344618-B5F6-4B85-87B8-8A4BE75DA99A}" type="pres">
      <dgm:prSet presAssocID="{8B35E696-33F9-45F2-BD19-39A5C5ECCB13}" presName="compNode" presStyleCnt="0"/>
      <dgm:spPr/>
    </dgm:pt>
    <dgm:pt modelId="{549E763E-83A4-4B1D-8D20-BDD3669FA9D9}" type="pres">
      <dgm:prSet presAssocID="{8B35E696-33F9-45F2-BD19-39A5C5ECCB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AC259B68-FF2A-473B-805E-DB871B10AC88}" type="pres">
      <dgm:prSet presAssocID="{8B35E696-33F9-45F2-BD19-39A5C5ECCB13}" presName="spaceRect" presStyleCnt="0"/>
      <dgm:spPr/>
    </dgm:pt>
    <dgm:pt modelId="{1E1D5EF3-F0D8-4D5F-BCEC-01B24FFC5247}" type="pres">
      <dgm:prSet presAssocID="{8B35E696-33F9-45F2-BD19-39A5C5ECCB13}" presName="textRect" presStyleLbl="revTx" presStyleIdx="2" presStyleCnt="3">
        <dgm:presLayoutVars>
          <dgm:chMax val="1"/>
          <dgm:chPref val="1"/>
        </dgm:presLayoutVars>
      </dgm:prSet>
      <dgm:spPr/>
    </dgm:pt>
  </dgm:ptLst>
  <dgm:cxnLst>
    <dgm:cxn modelId="{C9541E09-8618-4846-A2D8-756557D9B216}" srcId="{EB3FB812-D07E-49F3-8D5E-67C1C2721723}" destId="{8B35E696-33F9-45F2-BD19-39A5C5ECCB13}" srcOrd="2" destOrd="0" parTransId="{E804F356-2A5F-471E-AA2B-AC51843287AB}" sibTransId="{4AEB01CE-87C0-4A9A-8314-44A80541304E}"/>
    <dgm:cxn modelId="{3E033142-5633-4D14-BBA7-AC45B84610CE}" type="presOf" srcId="{8B35E696-33F9-45F2-BD19-39A5C5ECCB13}" destId="{1E1D5EF3-F0D8-4D5F-BCEC-01B24FFC5247}" srcOrd="0" destOrd="0" presId="urn:microsoft.com/office/officeart/2018/2/layout/IconLabelList"/>
    <dgm:cxn modelId="{E1F3A47A-F73C-48CE-92C5-048D671806C1}" type="presOf" srcId="{88C66F72-D27D-4C8B-9632-BE568CB9D3A0}" destId="{55065728-4C2B-4F2C-8894-1F26F0326A0C}" srcOrd="0" destOrd="0" presId="urn:microsoft.com/office/officeart/2018/2/layout/IconLabelList"/>
    <dgm:cxn modelId="{0E8EFF82-0B8A-496F-A4D6-C470E7A5A556}" srcId="{EB3FB812-D07E-49F3-8D5E-67C1C2721723}" destId="{9E186AE3-EC9E-40ED-95AE-86866D5077DC}" srcOrd="1" destOrd="0" parTransId="{A927AFAE-7D94-4FC6-8BFF-D8590398B11F}" sibTransId="{8FE2D133-6BFB-401B-B371-8161D257E7D1}"/>
    <dgm:cxn modelId="{1FA809B9-F821-4EFF-B25D-3983EE259AD0}" type="presOf" srcId="{9E186AE3-EC9E-40ED-95AE-86866D5077DC}" destId="{18C87FDD-D4EB-4E00-AB52-DA5CFF6A504D}" srcOrd="0" destOrd="0" presId="urn:microsoft.com/office/officeart/2018/2/layout/IconLabelList"/>
    <dgm:cxn modelId="{18EAC0DF-FBF8-499A-8644-14EEB93AE996}" type="presOf" srcId="{EB3FB812-D07E-49F3-8D5E-67C1C2721723}" destId="{BDB93295-CCAB-4E15-8FE0-F975679526E5}" srcOrd="0" destOrd="0" presId="urn:microsoft.com/office/officeart/2018/2/layout/IconLabelList"/>
    <dgm:cxn modelId="{013AB1E3-62D5-47D4-B809-A2577BA3DD4C}" srcId="{EB3FB812-D07E-49F3-8D5E-67C1C2721723}" destId="{88C66F72-D27D-4C8B-9632-BE568CB9D3A0}" srcOrd="0" destOrd="0" parTransId="{170F897F-32DA-4545-9986-9726520A09CA}" sibTransId="{491D3E80-29F8-43DE-A1C8-9CD77A104C0C}"/>
    <dgm:cxn modelId="{61149A36-5985-4A94-B9E8-5520D5BBA99E}" type="presParOf" srcId="{BDB93295-CCAB-4E15-8FE0-F975679526E5}" destId="{96040100-FB28-43B0-86E5-DC36F11D8509}" srcOrd="0" destOrd="0" presId="urn:microsoft.com/office/officeart/2018/2/layout/IconLabelList"/>
    <dgm:cxn modelId="{799E0AC1-D96A-4C90-8A10-8966500EF3F5}" type="presParOf" srcId="{96040100-FB28-43B0-86E5-DC36F11D8509}" destId="{131909DC-2001-4001-9F3D-4C1D0B8F8912}" srcOrd="0" destOrd="0" presId="urn:microsoft.com/office/officeart/2018/2/layout/IconLabelList"/>
    <dgm:cxn modelId="{BA523454-91D1-4F30-A228-E50B40BD13B3}" type="presParOf" srcId="{96040100-FB28-43B0-86E5-DC36F11D8509}" destId="{9B2BE283-8229-48F4-BE54-08009AE51447}" srcOrd="1" destOrd="0" presId="urn:microsoft.com/office/officeart/2018/2/layout/IconLabelList"/>
    <dgm:cxn modelId="{DE66EFEC-8E7C-4663-AC34-6A3086C7ACC1}" type="presParOf" srcId="{96040100-FB28-43B0-86E5-DC36F11D8509}" destId="{55065728-4C2B-4F2C-8894-1F26F0326A0C}" srcOrd="2" destOrd="0" presId="urn:microsoft.com/office/officeart/2018/2/layout/IconLabelList"/>
    <dgm:cxn modelId="{CA816D73-358D-45BC-B52A-94D090B429BD}" type="presParOf" srcId="{BDB93295-CCAB-4E15-8FE0-F975679526E5}" destId="{3CC069EC-C61E-4EF1-BF9D-E7A8A3E54FDD}" srcOrd="1" destOrd="0" presId="urn:microsoft.com/office/officeart/2018/2/layout/IconLabelList"/>
    <dgm:cxn modelId="{7B142210-5102-4CB4-9AE8-464F56FFD9EF}" type="presParOf" srcId="{BDB93295-CCAB-4E15-8FE0-F975679526E5}" destId="{45762C98-A079-46B3-941C-1D2A82360E98}" srcOrd="2" destOrd="0" presId="urn:microsoft.com/office/officeart/2018/2/layout/IconLabelList"/>
    <dgm:cxn modelId="{9B374FF5-620F-4543-8AF7-323DE83669B0}" type="presParOf" srcId="{45762C98-A079-46B3-941C-1D2A82360E98}" destId="{EF4B3A96-9B28-46B5-8E3D-55262E7D03A6}" srcOrd="0" destOrd="0" presId="urn:microsoft.com/office/officeart/2018/2/layout/IconLabelList"/>
    <dgm:cxn modelId="{967097D0-8CA0-47D0-95E3-B60C17005320}" type="presParOf" srcId="{45762C98-A079-46B3-941C-1D2A82360E98}" destId="{A92658CF-DE32-429D-918B-1F391852F087}" srcOrd="1" destOrd="0" presId="urn:microsoft.com/office/officeart/2018/2/layout/IconLabelList"/>
    <dgm:cxn modelId="{25E0CFD9-2C61-4F0C-8670-D991713A5049}" type="presParOf" srcId="{45762C98-A079-46B3-941C-1D2A82360E98}" destId="{18C87FDD-D4EB-4E00-AB52-DA5CFF6A504D}" srcOrd="2" destOrd="0" presId="urn:microsoft.com/office/officeart/2018/2/layout/IconLabelList"/>
    <dgm:cxn modelId="{C785D567-F3AE-4528-989A-7DEB31F78DD4}" type="presParOf" srcId="{BDB93295-CCAB-4E15-8FE0-F975679526E5}" destId="{0DA29D9A-ADFB-43B2-85C0-1CE9130D9F87}" srcOrd="3" destOrd="0" presId="urn:microsoft.com/office/officeart/2018/2/layout/IconLabelList"/>
    <dgm:cxn modelId="{832463C8-6731-48EB-AC9F-29E289030922}" type="presParOf" srcId="{BDB93295-CCAB-4E15-8FE0-F975679526E5}" destId="{76344618-B5F6-4B85-87B8-8A4BE75DA99A}" srcOrd="4" destOrd="0" presId="urn:microsoft.com/office/officeart/2018/2/layout/IconLabelList"/>
    <dgm:cxn modelId="{D9FA4F19-DB3B-416F-A905-5A827C65FF7C}" type="presParOf" srcId="{76344618-B5F6-4B85-87B8-8A4BE75DA99A}" destId="{549E763E-83A4-4B1D-8D20-BDD3669FA9D9}" srcOrd="0" destOrd="0" presId="urn:microsoft.com/office/officeart/2018/2/layout/IconLabelList"/>
    <dgm:cxn modelId="{A777BCE8-0615-4C0B-837B-0B4D76C96EDA}" type="presParOf" srcId="{76344618-B5F6-4B85-87B8-8A4BE75DA99A}" destId="{AC259B68-FF2A-473B-805E-DB871B10AC88}" srcOrd="1" destOrd="0" presId="urn:microsoft.com/office/officeart/2018/2/layout/IconLabelList"/>
    <dgm:cxn modelId="{13C0BCB6-7A12-48B4-BE60-B089F73740B7}" type="presParOf" srcId="{76344618-B5F6-4B85-87B8-8A4BE75DA99A}" destId="{1E1D5EF3-F0D8-4D5F-BCEC-01B24FFC524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4E466-A073-42A5-8F22-7F1112AC9033}" type="doc">
      <dgm:prSet loTypeId="urn:microsoft.com/office/officeart/2005/8/layout/vProcess5" loCatId="process" qsTypeId="urn:microsoft.com/office/officeart/2005/8/quickstyle/simple1" qsCatId="simple" csTypeId="urn:microsoft.com/office/officeart/2005/8/colors/colorful1" csCatId="colorful" phldr="1"/>
      <dgm:spPr/>
    </dgm:pt>
    <dgm:pt modelId="{86F11337-3857-4B6F-BB9F-B78BE79B4C7A}">
      <dgm:prSet phldrT="[Text]"/>
      <dgm:spPr/>
      <dgm:t>
        <a:bodyPr/>
        <a:lstStyle/>
        <a:p>
          <a:r>
            <a:rPr lang="en-US" dirty="0"/>
            <a:t>Increased attention to the social availability of alcohol to youth</a:t>
          </a:r>
        </a:p>
      </dgm:t>
    </dgm:pt>
    <dgm:pt modelId="{EE272B0B-4996-4AA0-9D1B-C864974B2D21}" type="parTrans" cxnId="{1BFCBEF0-38CD-4FC5-ACAC-EE51DD4ECE47}">
      <dgm:prSet/>
      <dgm:spPr/>
      <dgm:t>
        <a:bodyPr/>
        <a:lstStyle/>
        <a:p>
          <a:endParaRPr lang="en-US"/>
        </a:p>
      </dgm:t>
    </dgm:pt>
    <dgm:pt modelId="{191C1E12-7A79-407B-BCFF-F54DD22DFEA9}" type="sibTrans" cxnId="{1BFCBEF0-38CD-4FC5-ACAC-EE51DD4ECE47}">
      <dgm:prSet/>
      <dgm:spPr/>
      <dgm:t>
        <a:bodyPr/>
        <a:lstStyle/>
        <a:p>
          <a:endParaRPr lang="en-US"/>
        </a:p>
      </dgm:t>
    </dgm:pt>
    <dgm:pt modelId="{9B855F96-C4EF-46FA-AA2B-6DF632028A16}">
      <dgm:prSet phldrT="[Text]"/>
      <dgm:spPr/>
      <dgm:t>
        <a:bodyPr/>
        <a:lstStyle/>
        <a:p>
          <a:r>
            <a:rPr lang="en-US"/>
            <a:t>Reduced social availability of alcohol to youth</a:t>
          </a:r>
        </a:p>
      </dgm:t>
    </dgm:pt>
    <dgm:pt modelId="{F54515AD-B945-4897-BED2-7786C6D00629}" type="parTrans" cxnId="{772A601C-031A-4EE5-AF35-33ED237FB41D}">
      <dgm:prSet/>
      <dgm:spPr/>
      <dgm:t>
        <a:bodyPr/>
        <a:lstStyle/>
        <a:p>
          <a:endParaRPr lang="en-US"/>
        </a:p>
      </dgm:t>
    </dgm:pt>
    <dgm:pt modelId="{38B351D8-4AB5-4B0A-942B-CC8B360B97D3}" type="sibTrans" cxnId="{772A601C-031A-4EE5-AF35-33ED237FB41D}">
      <dgm:prSet/>
      <dgm:spPr/>
      <dgm:t>
        <a:bodyPr/>
        <a:lstStyle/>
        <a:p>
          <a:endParaRPr lang="en-US"/>
        </a:p>
      </dgm:t>
    </dgm:pt>
    <dgm:pt modelId="{FA85CCD7-5EB2-4285-BD0C-7C881D6B748D}">
      <dgm:prSet phldrT="[Text]"/>
      <dgm:spPr/>
      <dgm:t>
        <a:bodyPr/>
        <a:lstStyle/>
        <a:p>
          <a:r>
            <a:rPr lang="en-US" dirty="0"/>
            <a:t>Reduced overall youth consumption of alcohol </a:t>
          </a:r>
        </a:p>
      </dgm:t>
    </dgm:pt>
    <dgm:pt modelId="{09FE0993-1393-4299-880C-66284124B40E}" type="parTrans" cxnId="{B983B648-8551-4FDB-BDA3-EAA81330FBBF}">
      <dgm:prSet/>
      <dgm:spPr/>
      <dgm:t>
        <a:bodyPr/>
        <a:lstStyle/>
        <a:p>
          <a:endParaRPr lang="en-US"/>
        </a:p>
      </dgm:t>
    </dgm:pt>
    <dgm:pt modelId="{4182E78B-5B37-4F02-BED2-9506DBCC2CCC}" type="sibTrans" cxnId="{B983B648-8551-4FDB-BDA3-EAA81330FBBF}">
      <dgm:prSet/>
      <dgm:spPr/>
      <dgm:t>
        <a:bodyPr/>
        <a:lstStyle/>
        <a:p>
          <a:endParaRPr lang="en-US"/>
        </a:p>
      </dgm:t>
    </dgm:pt>
    <dgm:pt modelId="{B5D2D73D-52AA-45B5-B105-2241F3C77C46}" type="pres">
      <dgm:prSet presAssocID="{EF14E466-A073-42A5-8F22-7F1112AC9033}" presName="outerComposite" presStyleCnt="0">
        <dgm:presLayoutVars>
          <dgm:chMax val="5"/>
          <dgm:dir/>
          <dgm:resizeHandles val="exact"/>
        </dgm:presLayoutVars>
      </dgm:prSet>
      <dgm:spPr/>
    </dgm:pt>
    <dgm:pt modelId="{51949A82-4C63-4133-B985-388527957518}" type="pres">
      <dgm:prSet presAssocID="{EF14E466-A073-42A5-8F22-7F1112AC9033}" presName="dummyMaxCanvas" presStyleCnt="0">
        <dgm:presLayoutVars/>
      </dgm:prSet>
      <dgm:spPr/>
    </dgm:pt>
    <dgm:pt modelId="{4DA41250-5052-46B7-AC81-9A84A782F0C1}" type="pres">
      <dgm:prSet presAssocID="{EF14E466-A073-42A5-8F22-7F1112AC9033}" presName="ThreeNodes_1" presStyleLbl="node1" presStyleIdx="0" presStyleCnt="3">
        <dgm:presLayoutVars>
          <dgm:bulletEnabled val="1"/>
        </dgm:presLayoutVars>
      </dgm:prSet>
      <dgm:spPr/>
    </dgm:pt>
    <dgm:pt modelId="{337EED4B-676D-4E3E-A47D-B0251850D939}" type="pres">
      <dgm:prSet presAssocID="{EF14E466-A073-42A5-8F22-7F1112AC9033}" presName="ThreeNodes_2" presStyleLbl="node1" presStyleIdx="1" presStyleCnt="3">
        <dgm:presLayoutVars>
          <dgm:bulletEnabled val="1"/>
        </dgm:presLayoutVars>
      </dgm:prSet>
      <dgm:spPr/>
    </dgm:pt>
    <dgm:pt modelId="{F364A5D0-316B-4871-A5F1-1CEEF8D36533}" type="pres">
      <dgm:prSet presAssocID="{EF14E466-A073-42A5-8F22-7F1112AC9033}" presName="ThreeNodes_3" presStyleLbl="node1" presStyleIdx="2" presStyleCnt="3">
        <dgm:presLayoutVars>
          <dgm:bulletEnabled val="1"/>
        </dgm:presLayoutVars>
      </dgm:prSet>
      <dgm:spPr/>
    </dgm:pt>
    <dgm:pt modelId="{803C3ADC-D7BC-4666-9008-48E789F4A7B8}" type="pres">
      <dgm:prSet presAssocID="{EF14E466-A073-42A5-8F22-7F1112AC9033}" presName="ThreeConn_1-2" presStyleLbl="fgAccFollowNode1" presStyleIdx="0" presStyleCnt="2">
        <dgm:presLayoutVars>
          <dgm:bulletEnabled val="1"/>
        </dgm:presLayoutVars>
      </dgm:prSet>
      <dgm:spPr/>
    </dgm:pt>
    <dgm:pt modelId="{908E5FFF-82E7-4987-80C5-7F069070CAEE}" type="pres">
      <dgm:prSet presAssocID="{EF14E466-A073-42A5-8F22-7F1112AC9033}" presName="ThreeConn_2-3" presStyleLbl="fgAccFollowNode1" presStyleIdx="1" presStyleCnt="2">
        <dgm:presLayoutVars>
          <dgm:bulletEnabled val="1"/>
        </dgm:presLayoutVars>
      </dgm:prSet>
      <dgm:spPr/>
    </dgm:pt>
    <dgm:pt modelId="{9F3B1038-BBE1-4CDB-9568-47EA6A0636D6}" type="pres">
      <dgm:prSet presAssocID="{EF14E466-A073-42A5-8F22-7F1112AC9033}" presName="ThreeNodes_1_text" presStyleLbl="node1" presStyleIdx="2" presStyleCnt="3">
        <dgm:presLayoutVars>
          <dgm:bulletEnabled val="1"/>
        </dgm:presLayoutVars>
      </dgm:prSet>
      <dgm:spPr/>
    </dgm:pt>
    <dgm:pt modelId="{29C4A8AD-9837-4388-918D-B5EB3E771BD8}" type="pres">
      <dgm:prSet presAssocID="{EF14E466-A073-42A5-8F22-7F1112AC9033}" presName="ThreeNodes_2_text" presStyleLbl="node1" presStyleIdx="2" presStyleCnt="3">
        <dgm:presLayoutVars>
          <dgm:bulletEnabled val="1"/>
        </dgm:presLayoutVars>
      </dgm:prSet>
      <dgm:spPr/>
    </dgm:pt>
    <dgm:pt modelId="{DF1C4A15-8472-488B-9020-9C4D40E4683F}" type="pres">
      <dgm:prSet presAssocID="{EF14E466-A073-42A5-8F22-7F1112AC9033}" presName="ThreeNodes_3_text" presStyleLbl="node1" presStyleIdx="2" presStyleCnt="3">
        <dgm:presLayoutVars>
          <dgm:bulletEnabled val="1"/>
        </dgm:presLayoutVars>
      </dgm:prSet>
      <dgm:spPr/>
    </dgm:pt>
  </dgm:ptLst>
  <dgm:cxnLst>
    <dgm:cxn modelId="{772A601C-031A-4EE5-AF35-33ED237FB41D}" srcId="{EF14E466-A073-42A5-8F22-7F1112AC9033}" destId="{9B855F96-C4EF-46FA-AA2B-6DF632028A16}" srcOrd="1" destOrd="0" parTransId="{F54515AD-B945-4897-BED2-7786C6D00629}" sibTransId="{38B351D8-4AB5-4B0A-942B-CC8B360B97D3}"/>
    <dgm:cxn modelId="{F1C72A44-773F-4826-AB2A-60A1F58925BF}" type="presOf" srcId="{86F11337-3857-4B6F-BB9F-B78BE79B4C7A}" destId="{9F3B1038-BBE1-4CDB-9568-47EA6A0636D6}" srcOrd="1" destOrd="0" presId="urn:microsoft.com/office/officeart/2005/8/layout/vProcess5"/>
    <dgm:cxn modelId="{B7C85745-4374-4178-A71E-99016E3FD8F2}" type="presOf" srcId="{FA85CCD7-5EB2-4285-BD0C-7C881D6B748D}" destId="{DF1C4A15-8472-488B-9020-9C4D40E4683F}" srcOrd="1" destOrd="0" presId="urn:microsoft.com/office/officeart/2005/8/layout/vProcess5"/>
    <dgm:cxn modelId="{B983B648-8551-4FDB-BDA3-EAA81330FBBF}" srcId="{EF14E466-A073-42A5-8F22-7F1112AC9033}" destId="{FA85CCD7-5EB2-4285-BD0C-7C881D6B748D}" srcOrd="2" destOrd="0" parTransId="{09FE0993-1393-4299-880C-66284124B40E}" sibTransId="{4182E78B-5B37-4F02-BED2-9506DBCC2CCC}"/>
    <dgm:cxn modelId="{98BD3D4D-9A3D-4FCB-A40D-D23A148523A6}" type="presOf" srcId="{191C1E12-7A79-407B-BCFF-F54DD22DFEA9}" destId="{803C3ADC-D7BC-4666-9008-48E789F4A7B8}" srcOrd="0" destOrd="0" presId="urn:microsoft.com/office/officeart/2005/8/layout/vProcess5"/>
    <dgm:cxn modelId="{1960054F-639A-4A89-9934-08329F5496F9}" type="presOf" srcId="{86F11337-3857-4B6F-BB9F-B78BE79B4C7A}" destId="{4DA41250-5052-46B7-AC81-9A84A782F0C1}" srcOrd="0" destOrd="0" presId="urn:microsoft.com/office/officeart/2005/8/layout/vProcess5"/>
    <dgm:cxn modelId="{EAE48970-AF23-4F97-8DA8-B7ED3B1ED967}" type="presOf" srcId="{38B351D8-4AB5-4B0A-942B-CC8B360B97D3}" destId="{908E5FFF-82E7-4987-80C5-7F069070CAEE}" srcOrd="0" destOrd="0" presId="urn:microsoft.com/office/officeart/2005/8/layout/vProcess5"/>
    <dgm:cxn modelId="{72E29571-C119-4E0F-B68F-02D5F3310B0A}" type="presOf" srcId="{9B855F96-C4EF-46FA-AA2B-6DF632028A16}" destId="{29C4A8AD-9837-4388-918D-B5EB3E771BD8}" srcOrd="1" destOrd="0" presId="urn:microsoft.com/office/officeart/2005/8/layout/vProcess5"/>
    <dgm:cxn modelId="{A7300F81-1987-4A5D-8907-6B3FBAD9BDC3}" type="presOf" srcId="{EF14E466-A073-42A5-8F22-7F1112AC9033}" destId="{B5D2D73D-52AA-45B5-B105-2241F3C77C46}" srcOrd="0" destOrd="0" presId="urn:microsoft.com/office/officeart/2005/8/layout/vProcess5"/>
    <dgm:cxn modelId="{0AEF1CC2-8B46-4FB2-8894-3A795461ACFC}" type="presOf" srcId="{9B855F96-C4EF-46FA-AA2B-6DF632028A16}" destId="{337EED4B-676D-4E3E-A47D-B0251850D939}" srcOrd="0" destOrd="0" presId="urn:microsoft.com/office/officeart/2005/8/layout/vProcess5"/>
    <dgm:cxn modelId="{210CFFE8-5D5A-4912-B81F-A30593EAD6D5}" type="presOf" srcId="{FA85CCD7-5EB2-4285-BD0C-7C881D6B748D}" destId="{F364A5D0-316B-4871-A5F1-1CEEF8D36533}" srcOrd="0" destOrd="0" presId="urn:microsoft.com/office/officeart/2005/8/layout/vProcess5"/>
    <dgm:cxn modelId="{1BFCBEF0-38CD-4FC5-ACAC-EE51DD4ECE47}" srcId="{EF14E466-A073-42A5-8F22-7F1112AC9033}" destId="{86F11337-3857-4B6F-BB9F-B78BE79B4C7A}" srcOrd="0" destOrd="0" parTransId="{EE272B0B-4996-4AA0-9D1B-C864974B2D21}" sibTransId="{191C1E12-7A79-407B-BCFF-F54DD22DFEA9}"/>
    <dgm:cxn modelId="{D1C0E6F8-82A4-409F-9758-E2320E153F54}" type="presParOf" srcId="{B5D2D73D-52AA-45B5-B105-2241F3C77C46}" destId="{51949A82-4C63-4133-B985-388527957518}" srcOrd="0" destOrd="0" presId="urn:microsoft.com/office/officeart/2005/8/layout/vProcess5"/>
    <dgm:cxn modelId="{6CA6DC66-36B7-4EC2-B0BF-532EAF982F72}" type="presParOf" srcId="{B5D2D73D-52AA-45B5-B105-2241F3C77C46}" destId="{4DA41250-5052-46B7-AC81-9A84A782F0C1}" srcOrd="1" destOrd="0" presId="urn:microsoft.com/office/officeart/2005/8/layout/vProcess5"/>
    <dgm:cxn modelId="{F968B61B-34CA-43E2-B9E9-005085E7C07A}" type="presParOf" srcId="{B5D2D73D-52AA-45B5-B105-2241F3C77C46}" destId="{337EED4B-676D-4E3E-A47D-B0251850D939}" srcOrd="2" destOrd="0" presId="urn:microsoft.com/office/officeart/2005/8/layout/vProcess5"/>
    <dgm:cxn modelId="{6CDAA99F-8512-48CB-BFCA-F390F720A899}" type="presParOf" srcId="{B5D2D73D-52AA-45B5-B105-2241F3C77C46}" destId="{F364A5D0-316B-4871-A5F1-1CEEF8D36533}" srcOrd="3" destOrd="0" presId="urn:microsoft.com/office/officeart/2005/8/layout/vProcess5"/>
    <dgm:cxn modelId="{E0DD00F7-8117-4269-9E3B-9E5762800992}" type="presParOf" srcId="{B5D2D73D-52AA-45B5-B105-2241F3C77C46}" destId="{803C3ADC-D7BC-4666-9008-48E789F4A7B8}" srcOrd="4" destOrd="0" presId="urn:microsoft.com/office/officeart/2005/8/layout/vProcess5"/>
    <dgm:cxn modelId="{21CE12BC-FA2D-4704-9E71-56AC828740A4}" type="presParOf" srcId="{B5D2D73D-52AA-45B5-B105-2241F3C77C46}" destId="{908E5FFF-82E7-4987-80C5-7F069070CAEE}" srcOrd="5" destOrd="0" presId="urn:microsoft.com/office/officeart/2005/8/layout/vProcess5"/>
    <dgm:cxn modelId="{553621A1-EC0A-458D-BF98-87F1F98CC335}" type="presParOf" srcId="{B5D2D73D-52AA-45B5-B105-2241F3C77C46}" destId="{9F3B1038-BBE1-4CDB-9568-47EA6A0636D6}" srcOrd="6" destOrd="0" presId="urn:microsoft.com/office/officeart/2005/8/layout/vProcess5"/>
    <dgm:cxn modelId="{CE37CF15-FCA0-48C8-963C-593943122D16}" type="presParOf" srcId="{B5D2D73D-52AA-45B5-B105-2241F3C77C46}" destId="{29C4A8AD-9837-4388-918D-B5EB3E771BD8}" srcOrd="7" destOrd="0" presId="urn:microsoft.com/office/officeart/2005/8/layout/vProcess5"/>
    <dgm:cxn modelId="{D63DD7D1-E000-4AB2-A091-DD649DEE4BA6}" type="presParOf" srcId="{B5D2D73D-52AA-45B5-B105-2241F3C77C46}" destId="{DF1C4A15-8472-488B-9020-9C4D40E4683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4AA1C-3D25-41EE-A1C1-000222E0F6B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1CEDE2A3-0909-4C67-84F3-E3C23053F183}">
      <dgm:prSet/>
      <dgm:spPr/>
      <dgm:t>
        <a:bodyPr/>
        <a:lstStyle/>
        <a:p>
          <a:r>
            <a:rPr lang="en-US" b="1" i="0" dirty="0"/>
            <a:t>DAODAS Grant Management System (GMS)</a:t>
          </a:r>
          <a:r>
            <a:rPr lang="en-US" b="0" i="0" dirty="0"/>
            <a:t> - </a:t>
          </a:r>
          <a:r>
            <a:rPr lang="en-US" dirty="0"/>
            <a:t>a tool for reporting prevention outputs, or counts, of prevention activities and people reached, setting project goals and objectives.   </a:t>
          </a:r>
        </a:p>
      </dgm:t>
    </dgm:pt>
    <dgm:pt modelId="{5DE3CAC8-90F6-4B22-A183-2EB21502008E}" type="parTrans" cxnId="{CE577FA5-2654-4A8C-A3B6-FDD297B841D7}">
      <dgm:prSet/>
      <dgm:spPr/>
      <dgm:t>
        <a:bodyPr/>
        <a:lstStyle/>
        <a:p>
          <a:endParaRPr lang="en-US"/>
        </a:p>
      </dgm:t>
    </dgm:pt>
    <dgm:pt modelId="{0001DE1F-6154-4ABF-857E-FC03136E3C3D}" type="sibTrans" cxnId="{CE577FA5-2654-4A8C-A3B6-FDD297B841D7}">
      <dgm:prSet/>
      <dgm:spPr/>
      <dgm:t>
        <a:bodyPr/>
        <a:lstStyle/>
        <a:p>
          <a:endParaRPr lang="en-US"/>
        </a:p>
      </dgm:t>
    </dgm:pt>
    <dgm:pt modelId="{C37AFD6B-0393-40D5-B9C3-3D343F9C18BC}">
      <dgm:prSet/>
      <dgm:spPr/>
      <dgm:t>
        <a:bodyPr/>
        <a:lstStyle/>
        <a:p>
          <a:r>
            <a:rPr lang="en-US" b="1" i="0" dirty="0"/>
            <a:t>Data Collection Reporting System </a:t>
          </a:r>
          <a:r>
            <a:rPr lang="en-US" b="0" i="0" dirty="0"/>
            <a:t>- </a:t>
          </a:r>
          <a:r>
            <a:rPr lang="en-US" dirty="0"/>
            <a:t>designed to collect data for environmental prevention operations. </a:t>
          </a:r>
        </a:p>
      </dgm:t>
    </dgm:pt>
    <dgm:pt modelId="{54A0AA1E-C86D-41F2-B01B-808724B4C464}" type="parTrans" cxnId="{9CDE3F7F-ADEB-4EF6-95CA-7D7ABBC5C40B}">
      <dgm:prSet/>
      <dgm:spPr/>
      <dgm:t>
        <a:bodyPr/>
        <a:lstStyle/>
        <a:p>
          <a:endParaRPr lang="en-US"/>
        </a:p>
      </dgm:t>
    </dgm:pt>
    <dgm:pt modelId="{AABFEA8D-B1E7-4612-9C5A-F8AFB494B28A}" type="sibTrans" cxnId="{9CDE3F7F-ADEB-4EF6-95CA-7D7ABBC5C40B}">
      <dgm:prSet/>
      <dgm:spPr/>
      <dgm:t>
        <a:bodyPr/>
        <a:lstStyle/>
        <a:p>
          <a:endParaRPr lang="en-US"/>
        </a:p>
      </dgm:t>
    </dgm:pt>
    <dgm:pt modelId="{23C6E738-DF57-4BD7-A165-DBE6BC34F92C}">
      <dgm:prSet/>
      <dgm:spPr/>
      <dgm:t>
        <a:bodyPr/>
        <a:lstStyle/>
        <a:p>
          <a:r>
            <a:rPr lang="en-US" b="1" i="0" dirty="0"/>
            <a:t>DAODAS Pre-Post Survey </a:t>
          </a:r>
          <a:r>
            <a:rPr lang="en-US" b="0" i="0" dirty="0"/>
            <a:t>-</a:t>
          </a:r>
          <a:r>
            <a:rPr lang="en-US" dirty="0"/>
            <a:t> primary method for collecting individual-level data from prevention program participants (e.g., students participating in Life Skills). </a:t>
          </a:r>
        </a:p>
      </dgm:t>
    </dgm:pt>
    <dgm:pt modelId="{AA69C299-5BE2-49DF-8897-4F5341209056}" type="parTrans" cxnId="{552DA598-BE45-4126-90FD-E13265CF8E62}">
      <dgm:prSet/>
      <dgm:spPr/>
      <dgm:t>
        <a:bodyPr/>
        <a:lstStyle/>
        <a:p>
          <a:endParaRPr lang="en-US"/>
        </a:p>
      </dgm:t>
    </dgm:pt>
    <dgm:pt modelId="{7DD145AE-EE63-4C14-B8AB-E2C5AF157D60}" type="sibTrans" cxnId="{552DA598-BE45-4126-90FD-E13265CF8E62}">
      <dgm:prSet/>
      <dgm:spPr/>
      <dgm:t>
        <a:bodyPr/>
        <a:lstStyle/>
        <a:p>
          <a:endParaRPr lang="en-US"/>
        </a:p>
      </dgm:t>
    </dgm:pt>
    <dgm:pt modelId="{41D342A9-1F77-47CB-9654-CBF9F9E441DF}" type="pres">
      <dgm:prSet presAssocID="{46E4AA1C-3D25-41EE-A1C1-000222E0F6B7}" presName="compositeShape" presStyleCnt="0">
        <dgm:presLayoutVars>
          <dgm:dir/>
          <dgm:resizeHandles/>
        </dgm:presLayoutVars>
      </dgm:prSet>
      <dgm:spPr/>
    </dgm:pt>
    <dgm:pt modelId="{7C792D4D-CA88-40B9-89AA-D86E313F3D1B}" type="pres">
      <dgm:prSet presAssocID="{46E4AA1C-3D25-41EE-A1C1-000222E0F6B7}" presName="pyramid" presStyleLbl="node1" presStyleIdx="0" presStyleCnt="1"/>
      <dgm:spPr/>
    </dgm:pt>
    <dgm:pt modelId="{5E595B9D-3560-4707-BF50-D5CF6E08ABD5}" type="pres">
      <dgm:prSet presAssocID="{46E4AA1C-3D25-41EE-A1C1-000222E0F6B7}" presName="theList" presStyleCnt="0"/>
      <dgm:spPr/>
    </dgm:pt>
    <dgm:pt modelId="{B23938E5-1B0C-40D4-90E6-63167911DCFD}" type="pres">
      <dgm:prSet presAssocID="{1CEDE2A3-0909-4C67-84F3-E3C23053F183}" presName="aNode" presStyleLbl="fgAcc1" presStyleIdx="0" presStyleCnt="3" custScaleX="319860">
        <dgm:presLayoutVars>
          <dgm:bulletEnabled val="1"/>
        </dgm:presLayoutVars>
      </dgm:prSet>
      <dgm:spPr/>
    </dgm:pt>
    <dgm:pt modelId="{0A2A110B-317B-4807-87F7-5DA81BF8D6BF}" type="pres">
      <dgm:prSet presAssocID="{1CEDE2A3-0909-4C67-84F3-E3C23053F183}" presName="aSpace" presStyleCnt="0"/>
      <dgm:spPr/>
    </dgm:pt>
    <dgm:pt modelId="{15A9C111-E216-473F-9FC3-ACF7A94AA1F2}" type="pres">
      <dgm:prSet presAssocID="{23C6E738-DF57-4BD7-A165-DBE6BC34F92C}" presName="aNode" presStyleLbl="fgAcc1" presStyleIdx="1" presStyleCnt="3" custScaleX="319716">
        <dgm:presLayoutVars>
          <dgm:bulletEnabled val="1"/>
        </dgm:presLayoutVars>
      </dgm:prSet>
      <dgm:spPr/>
    </dgm:pt>
    <dgm:pt modelId="{D86A31E1-9D44-4367-95D6-A95236BDC8F6}" type="pres">
      <dgm:prSet presAssocID="{23C6E738-DF57-4BD7-A165-DBE6BC34F92C}" presName="aSpace" presStyleCnt="0"/>
      <dgm:spPr/>
    </dgm:pt>
    <dgm:pt modelId="{2970AA8D-6AFB-4535-9C72-E06985CABFF9}" type="pres">
      <dgm:prSet presAssocID="{C37AFD6B-0393-40D5-B9C3-3D343F9C18BC}" presName="aNode" presStyleLbl="fgAcc1" presStyleIdx="2" presStyleCnt="3" custScaleX="322996">
        <dgm:presLayoutVars>
          <dgm:bulletEnabled val="1"/>
        </dgm:presLayoutVars>
      </dgm:prSet>
      <dgm:spPr/>
    </dgm:pt>
    <dgm:pt modelId="{4CC56BAE-769B-4C31-A8FB-39AB10E435FB}" type="pres">
      <dgm:prSet presAssocID="{C37AFD6B-0393-40D5-B9C3-3D343F9C18BC}" presName="aSpace" presStyleCnt="0"/>
      <dgm:spPr/>
    </dgm:pt>
  </dgm:ptLst>
  <dgm:cxnLst>
    <dgm:cxn modelId="{8557DB3C-1DAB-4799-B690-F5EF03EFD0D8}" type="presOf" srcId="{C37AFD6B-0393-40D5-B9C3-3D343F9C18BC}" destId="{2970AA8D-6AFB-4535-9C72-E06985CABFF9}" srcOrd="0" destOrd="0" presId="urn:microsoft.com/office/officeart/2005/8/layout/pyramid2"/>
    <dgm:cxn modelId="{9CDE3F7F-ADEB-4EF6-95CA-7D7ABBC5C40B}" srcId="{46E4AA1C-3D25-41EE-A1C1-000222E0F6B7}" destId="{C37AFD6B-0393-40D5-B9C3-3D343F9C18BC}" srcOrd="2" destOrd="0" parTransId="{54A0AA1E-C86D-41F2-B01B-808724B4C464}" sibTransId="{AABFEA8D-B1E7-4612-9C5A-F8AFB494B28A}"/>
    <dgm:cxn modelId="{1E546089-1921-42EB-A598-CAA56F418B44}" type="presOf" srcId="{1CEDE2A3-0909-4C67-84F3-E3C23053F183}" destId="{B23938E5-1B0C-40D4-90E6-63167911DCFD}" srcOrd="0" destOrd="0" presId="urn:microsoft.com/office/officeart/2005/8/layout/pyramid2"/>
    <dgm:cxn modelId="{552DA598-BE45-4126-90FD-E13265CF8E62}" srcId="{46E4AA1C-3D25-41EE-A1C1-000222E0F6B7}" destId="{23C6E738-DF57-4BD7-A165-DBE6BC34F92C}" srcOrd="1" destOrd="0" parTransId="{AA69C299-5BE2-49DF-8897-4F5341209056}" sibTransId="{7DD145AE-EE63-4C14-B8AB-E2C5AF157D60}"/>
    <dgm:cxn modelId="{E66A679A-C1CC-4059-8A7B-B16E9B44C5EA}" type="presOf" srcId="{46E4AA1C-3D25-41EE-A1C1-000222E0F6B7}" destId="{41D342A9-1F77-47CB-9654-CBF9F9E441DF}" srcOrd="0" destOrd="0" presId="urn:microsoft.com/office/officeart/2005/8/layout/pyramid2"/>
    <dgm:cxn modelId="{DD7F7BA4-B79D-4851-82FC-5F40DAA3EBE4}" type="presOf" srcId="{23C6E738-DF57-4BD7-A165-DBE6BC34F92C}" destId="{15A9C111-E216-473F-9FC3-ACF7A94AA1F2}" srcOrd="0" destOrd="0" presId="urn:microsoft.com/office/officeart/2005/8/layout/pyramid2"/>
    <dgm:cxn modelId="{CE577FA5-2654-4A8C-A3B6-FDD297B841D7}" srcId="{46E4AA1C-3D25-41EE-A1C1-000222E0F6B7}" destId="{1CEDE2A3-0909-4C67-84F3-E3C23053F183}" srcOrd="0" destOrd="0" parTransId="{5DE3CAC8-90F6-4B22-A183-2EB21502008E}" sibTransId="{0001DE1F-6154-4ABF-857E-FC03136E3C3D}"/>
    <dgm:cxn modelId="{78A53448-CE80-4EBA-8D80-956ECB3A60D0}" type="presParOf" srcId="{41D342A9-1F77-47CB-9654-CBF9F9E441DF}" destId="{7C792D4D-CA88-40B9-89AA-D86E313F3D1B}" srcOrd="0" destOrd="0" presId="urn:microsoft.com/office/officeart/2005/8/layout/pyramid2"/>
    <dgm:cxn modelId="{18E3A330-36E7-4B61-A025-4F0D796E33B5}" type="presParOf" srcId="{41D342A9-1F77-47CB-9654-CBF9F9E441DF}" destId="{5E595B9D-3560-4707-BF50-D5CF6E08ABD5}" srcOrd="1" destOrd="0" presId="urn:microsoft.com/office/officeart/2005/8/layout/pyramid2"/>
    <dgm:cxn modelId="{903628A7-E0BE-474B-8B13-EA3A8025B18C}" type="presParOf" srcId="{5E595B9D-3560-4707-BF50-D5CF6E08ABD5}" destId="{B23938E5-1B0C-40D4-90E6-63167911DCFD}" srcOrd="0" destOrd="0" presId="urn:microsoft.com/office/officeart/2005/8/layout/pyramid2"/>
    <dgm:cxn modelId="{23FC0C46-AFE0-4C3A-B9D6-F28BA71FA461}" type="presParOf" srcId="{5E595B9D-3560-4707-BF50-D5CF6E08ABD5}" destId="{0A2A110B-317B-4807-87F7-5DA81BF8D6BF}" srcOrd="1" destOrd="0" presId="urn:microsoft.com/office/officeart/2005/8/layout/pyramid2"/>
    <dgm:cxn modelId="{1F35EA83-A02F-4CB5-90B6-CC6A7228DC3F}" type="presParOf" srcId="{5E595B9D-3560-4707-BF50-D5CF6E08ABD5}" destId="{15A9C111-E216-473F-9FC3-ACF7A94AA1F2}" srcOrd="2" destOrd="0" presId="urn:microsoft.com/office/officeart/2005/8/layout/pyramid2"/>
    <dgm:cxn modelId="{1DF13040-C4D2-449C-B655-17FD681DA4EA}" type="presParOf" srcId="{5E595B9D-3560-4707-BF50-D5CF6E08ABD5}" destId="{D86A31E1-9D44-4367-95D6-A95236BDC8F6}" srcOrd="3" destOrd="0" presId="urn:microsoft.com/office/officeart/2005/8/layout/pyramid2"/>
    <dgm:cxn modelId="{14B0F830-E13C-4D73-B73B-0DFB67619628}" type="presParOf" srcId="{5E595B9D-3560-4707-BF50-D5CF6E08ABD5}" destId="{2970AA8D-6AFB-4535-9C72-E06985CABFF9}" srcOrd="4" destOrd="0" presId="urn:microsoft.com/office/officeart/2005/8/layout/pyramid2"/>
    <dgm:cxn modelId="{F907CBE7-3DA1-4015-A31D-4C740FA6A598}" type="presParOf" srcId="{5E595B9D-3560-4707-BF50-D5CF6E08ABD5}" destId="{4CC56BAE-769B-4C31-A8FB-39AB10E435F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B9FEAC-04DD-4032-BE1B-EF25D467B51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5551F9E-CD1E-47E2-994C-A79EE41FA7E5}">
      <dgm:prSet/>
      <dgm:spPr/>
      <dgm:t>
        <a:bodyPr/>
        <a:lstStyle/>
        <a:p>
          <a:r>
            <a:rPr lang="en-US"/>
            <a:t>Information dissemination</a:t>
          </a:r>
        </a:p>
      </dgm:t>
    </dgm:pt>
    <dgm:pt modelId="{9AAE1DB9-B5ED-4F3D-8585-2779B237C8D2}" type="parTrans" cxnId="{50522B1D-667F-4B22-9F5D-93796F1E59F3}">
      <dgm:prSet/>
      <dgm:spPr/>
      <dgm:t>
        <a:bodyPr/>
        <a:lstStyle/>
        <a:p>
          <a:endParaRPr lang="en-US"/>
        </a:p>
      </dgm:t>
    </dgm:pt>
    <dgm:pt modelId="{573CDB74-93A5-41B5-99D4-AFB9C142B37C}" type="sibTrans" cxnId="{50522B1D-667F-4B22-9F5D-93796F1E59F3}">
      <dgm:prSet/>
      <dgm:spPr/>
      <dgm:t>
        <a:bodyPr/>
        <a:lstStyle/>
        <a:p>
          <a:endParaRPr lang="en-US"/>
        </a:p>
      </dgm:t>
    </dgm:pt>
    <dgm:pt modelId="{38FB02D6-AB3A-4BC7-9049-7237E7B3B2E4}">
      <dgm:prSet/>
      <dgm:spPr/>
      <dgm:t>
        <a:bodyPr/>
        <a:lstStyle/>
        <a:p>
          <a:r>
            <a:rPr lang="en-US"/>
            <a:t>Prevention education</a:t>
          </a:r>
        </a:p>
      </dgm:t>
    </dgm:pt>
    <dgm:pt modelId="{92DA0BC4-AFEF-4C65-A24A-AFCA3CF8035B}" type="parTrans" cxnId="{4429FCA1-7CCA-4A52-BE61-CA591C50CCC2}">
      <dgm:prSet/>
      <dgm:spPr/>
      <dgm:t>
        <a:bodyPr/>
        <a:lstStyle/>
        <a:p>
          <a:endParaRPr lang="en-US"/>
        </a:p>
      </dgm:t>
    </dgm:pt>
    <dgm:pt modelId="{3D81AE13-0BD6-4332-89EB-7A656AD33DEE}" type="sibTrans" cxnId="{4429FCA1-7CCA-4A52-BE61-CA591C50CCC2}">
      <dgm:prSet/>
      <dgm:spPr/>
      <dgm:t>
        <a:bodyPr/>
        <a:lstStyle/>
        <a:p>
          <a:endParaRPr lang="en-US"/>
        </a:p>
      </dgm:t>
    </dgm:pt>
    <dgm:pt modelId="{4BC23DAD-1118-4380-96A2-AE5CA9C318DC}">
      <dgm:prSet/>
      <dgm:spPr/>
      <dgm:t>
        <a:bodyPr/>
        <a:lstStyle/>
        <a:p>
          <a:r>
            <a:rPr lang="en-US"/>
            <a:t>Positive alternatives</a:t>
          </a:r>
        </a:p>
      </dgm:t>
    </dgm:pt>
    <dgm:pt modelId="{64A63B19-85FF-4D88-8EA6-E44898457E54}" type="parTrans" cxnId="{690D226A-BBA5-4FF0-9624-B6EB5D657D80}">
      <dgm:prSet/>
      <dgm:spPr/>
      <dgm:t>
        <a:bodyPr/>
        <a:lstStyle/>
        <a:p>
          <a:endParaRPr lang="en-US"/>
        </a:p>
      </dgm:t>
    </dgm:pt>
    <dgm:pt modelId="{94608BCB-0EF9-44B0-A310-A43DE987D8BF}" type="sibTrans" cxnId="{690D226A-BBA5-4FF0-9624-B6EB5D657D80}">
      <dgm:prSet/>
      <dgm:spPr/>
      <dgm:t>
        <a:bodyPr/>
        <a:lstStyle/>
        <a:p>
          <a:endParaRPr lang="en-US"/>
        </a:p>
      </dgm:t>
    </dgm:pt>
    <dgm:pt modelId="{05158777-C6D1-40C7-A55A-05924A2D3E47}">
      <dgm:prSet/>
      <dgm:spPr/>
      <dgm:t>
        <a:bodyPr/>
        <a:lstStyle/>
        <a:p>
          <a:r>
            <a:rPr lang="en-US"/>
            <a:t>Environmental strategies</a:t>
          </a:r>
        </a:p>
      </dgm:t>
    </dgm:pt>
    <dgm:pt modelId="{64BD13EE-136E-4B98-BC66-CD609AC5BD7C}" type="parTrans" cxnId="{A1DC6F13-EDAF-46AC-A9B3-8AD5F0F25A51}">
      <dgm:prSet/>
      <dgm:spPr/>
      <dgm:t>
        <a:bodyPr/>
        <a:lstStyle/>
        <a:p>
          <a:endParaRPr lang="en-US"/>
        </a:p>
      </dgm:t>
    </dgm:pt>
    <dgm:pt modelId="{B51ADF1C-1792-4379-BE66-430625E6A788}" type="sibTrans" cxnId="{A1DC6F13-EDAF-46AC-A9B3-8AD5F0F25A51}">
      <dgm:prSet/>
      <dgm:spPr/>
      <dgm:t>
        <a:bodyPr/>
        <a:lstStyle/>
        <a:p>
          <a:endParaRPr lang="en-US"/>
        </a:p>
      </dgm:t>
    </dgm:pt>
    <dgm:pt modelId="{1A4A6676-8DC4-4BF6-A441-A322401E5C25}">
      <dgm:prSet/>
      <dgm:spPr/>
      <dgm:t>
        <a:bodyPr/>
        <a:lstStyle/>
        <a:p>
          <a:r>
            <a:rPr lang="en-US"/>
            <a:t>Community-based processes</a:t>
          </a:r>
        </a:p>
      </dgm:t>
    </dgm:pt>
    <dgm:pt modelId="{C46306C3-A3D8-47D4-998C-362E3A430EDA}" type="parTrans" cxnId="{7B3B58F4-3A45-44DC-9BE7-11C9EA755366}">
      <dgm:prSet/>
      <dgm:spPr/>
      <dgm:t>
        <a:bodyPr/>
        <a:lstStyle/>
        <a:p>
          <a:endParaRPr lang="en-US"/>
        </a:p>
      </dgm:t>
    </dgm:pt>
    <dgm:pt modelId="{4BAADA30-3974-460E-A6B1-79A361C78F36}" type="sibTrans" cxnId="{7B3B58F4-3A45-44DC-9BE7-11C9EA755366}">
      <dgm:prSet/>
      <dgm:spPr/>
      <dgm:t>
        <a:bodyPr/>
        <a:lstStyle/>
        <a:p>
          <a:endParaRPr lang="en-US"/>
        </a:p>
      </dgm:t>
    </dgm:pt>
    <dgm:pt modelId="{CA7F6E3F-274F-44F7-973A-D25EF84CFBF5}">
      <dgm:prSet/>
      <dgm:spPr/>
      <dgm:t>
        <a:bodyPr/>
        <a:lstStyle/>
        <a:p>
          <a:r>
            <a:rPr lang="en-US"/>
            <a:t>Identification of problems and referral of services </a:t>
          </a:r>
        </a:p>
      </dgm:t>
    </dgm:pt>
    <dgm:pt modelId="{85BC35E7-03F2-4CE9-9F6F-A33C2D3B72EB}" type="parTrans" cxnId="{AEE2AB19-D241-436B-8BFD-BB182791981A}">
      <dgm:prSet/>
      <dgm:spPr/>
      <dgm:t>
        <a:bodyPr/>
        <a:lstStyle/>
        <a:p>
          <a:endParaRPr lang="en-US"/>
        </a:p>
      </dgm:t>
    </dgm:pt>
    <dgm:pt modelId="{07B7581D-1B32-4622-AF19-FC92E70974C5}" type="sibTrans" cxnId="{AEE2AB19-D241-436B-8BFD-BB182791981A}">
      <dgm:prSet/>
      <dgm:spPr/>
      <dgm:t>
        <a:bodyPr/>
        <a:lstStyle/>
        <a:p>
          <a:endParaRPr lang="en-US"/>
        </a:p>
      </dgm:t>
    </dgm:pt>
    <dgm:pt modelId="{E352424A-FF2A-40BC-A77A-A6E62996FAA3}" type="pres">
      <dgm:prSet presAssocID="{76B9FEAC-04DD-4032-BE1B-EF25D467B51A}" presName="diagram" presStyleCnt="0">
        <dgm:presLayoutVars>
          <dgm:dir/>
          <dgm:resizeHandles val="exact"/>
        </dgm:presLayoutVars>
      </dgm:prSet>
      <dgm:spPr/>
    </dgm:pt>
    <dgm:pt modelId="{DC1BF1C0-2407-4664-B1EE-282BA3BBC617}" type="pres">
      <dgm:prSet presAssocID="{95551F9E-CD1E-47E2-994C-A79EE41FA7E5}" presName="node" presStyleLbl="node1" presStyleIdx="0" presStyleCnt="6">
        <dgm:presLayoutVars>
          <dgm:bulletEnabled val="1"/>
        </dgm:presLayoutVars>
      </dgm:prSet>
      <dgm:spPr/>
    </dgm:pt>
    <dgm:pt modelId="{162E387F-ECEE-4D47-996A-B53F62E55563}" type="pres">
      <dgm:prSet presAssocID="{573CDB74-93A5-41B5-99D4-AFB9C142B37C}" presName="sibTrans" presStyleCnt="0"/>
      <dgm:spPr/>
    </dgm:pt>
    <dgm:pt modelId="{5CF61BAB-2773-4843-91F8-A3923E703E95}" type="pres">
      <dgm:prSet presAssocID="{38FB02D6-AB3A-4BC7-9049-7237E7B3B2E4}" presName="node" presStyleLbl="node1" presStyleIdx="1" presStyleCnt="6">
        <dgm:presLayoutVars>
          <dgm:bulletEnabled val="1"/>
        </dgm:presLayoutVars>
      </dgm:prSet>
      <dgm:spPr/>
    </dgm:pt>
    <dgm:pt modelId="{409F2A65-25B0-4944-B115-18ED0B5817A1}" type="pres">
      <dgm:prSet presAssocID="{3D81AE13-0BD6-4332-89EB-7A656AD33DEE}" presName="sibTrans" presStyleCnt="0"/>
      <dgm:spPr/>
    </dgm:pt>
    <dgm:pt modelId="{5E7D86E5-981D-405E-A868-C6554263E9B6}" type="pres">
      <dgm:prSet presAssocID="{4BC23DAD-1118-4380-96A2-AE5CA9C318DC}" presName="node" presStyleLbl="node1" presStyleIdx="2" presStyleCnt="6">
        <dgm:presLayoutVars>
          <dgm:bulletEnabled val="1"/>
        </dgm:presLayoutVars>
      </dgm:prSet>
      <dgm:spPr/>
    </dgm:pt>
    <dgm:pt modelId="{B0A90DCC-0EFD-460B-8CAC-488AA9792AAB}" type="pres">
      <dgm:prSet presAssocID="{94608BCB-0EF9-44B0-A310-A43DE987D8BF}" presName="sibTrans" presStyleCnt="0"/>
      <dgm:spPr/>
    </dgm:pt>
    <dgm:pt modelId="{75142057-D55A-4528-B522-299103452CA5}" type="pres">
      <dgm:prSet presAssocID="{05158777-C6D1-40C7-A55A-05924A2D3E47}" presName="node" presStyleLbl="node1" presStyleIdx="3" presStyleCnt="6">
        <dgm:presLayoutVars>
          <dgm:bulletEnabled val="1"/>
        </dgm:presLayoutVars>
      </dgm:prSet>
      <dgm:spPr/>
    </dgm:pt>
    <dgm:pt modelId="{C684D901-C508-4B36-9A3D-1FBAAB38874D}" type="pres">
      <dgm:prSet presAssocID="{B51ADF1C-1792-4379-BE66-430625E6A788}" presName="sibTrans" presStyleCnt="0"/>
      <dgm:spPr/>
    </dgm:pt>
    <dgm:pt modelId="{D5F54AD3-339A-4FA6-8BAE-EA60BA5F0FB1}" type="pres">
      <dgm:prSet presAssocID="{1A4A6676-8DC4-4BF6-A441-A322401E5C25}" presName="node" presStyleLbl="node1" presStyleIdx="4" presStyleCnt="6">
        <dgm:presLayoutVars>
          <dgm:bulletEnabled val="1"/>
        </dgm:presLayoutVars>
      </dgm:prSet>
      <dgm:spPr/>
    </dgm:pt>
    <dgm:pt modelId="{265E5E50-14C6-4900-9832-080EF2030471}" type="pres">
      <dgm:prSet presAssocID="{4BAADA30-3974-460E-A6B1-79A361C78F36}" presName="sibTrans" presStyleCnt="0"/>
      <dgm:spPr/>
    </dgm:pt>
    <dgm:pt modelId="{A2DC4DC3-270D-40D0-8FFB-1E64B1B990AF}" type="pres">
      <dgm:prSet presAssocID="{CA7F6E3F-274F-44F7-973A-D25EF84CFBF5}" presName="node" presStyleLbl="node1" presStyleIdx="5" presStyleCnt="6">
        <dgm:presLayoutVars>
          <dgm:bulletEnabled val="1"/>
        </dgm:presLayoutVars>
      </dgm:prSet>
      <dgm:spPr/>
    </dgm:pt>
  </dgm:ptLst>
  <dgm:cxnLst>
    <dgm:cxn modelId="{C98E4601-8916-4318-8BB8-A1846CDF4224}" type="presOf" srcId="{95551F9E-CD1E-47E2-994C-A79EE41FA7E5}" destId="{DC1BF1C0-2407-4664-B1EE-282BA3BBC617}" srcOrd="0" destOrd="0" presId="urn:microsoft.com/office/officeart/2005/8/layout/default"/>
    <dgm:cxn modelId="{0986090C-2B13-480F-8C0F-E0C95AD86027}" type="presOf" srcId="{76B9FEAC-04DD-4032-BE1B-EF25D467B51A}" destId="{E352424A-FF2A-40BC-A77A-A6E62996FAA3}" srcOrd="0" destOrd="0" presId="urn:microsoft.com/office/officeart/2005/8/layout/default"/>
    <dgm:cxn modelId="{A1DC6F13-EDAF-46AC-A9B3-8AD5F0F25A51}" srcId="{76B9FEAC-04DD-4032-BE1B-EF25D467B51A}" destId="{05158777-C6D1-40C7-A55A-05924A2D3E47}" srcOrd="3" destOrd="0" parTransId="{64BD13EE-136E-4B98-BC66-CD609AC5BD7C}" sibTransId="{B51ADF1C-1792-4379-BE66-430625E6A788}"/>
    <dgm:cxn modelId="{AEE2AB19-D241-436B-8BFD-BB182791981A}" srcId="{76B9FEAC-04DD-4032-BE1B-EF25D467B51A}" destId="{CA7F6E3F-274F-44F7-973A-D25EF84CFBF5}" srcOrd="5" destOrd="0" parTransId="{85BC35E7-03F2-4CE9-9F6F-A33C2D3B72EB}" sibTransId="{07B7581D-1B32-4622-AF19-FC92E70974C5}"/>
    <dgm:cxn modelId="{50522B1D-667F-4B22-9F5D-93796F1E59F3}" srcId="{76B9FEAC-04DD-4032-BE1B-EF25D467B51A}" destId="{95551F9E-CD1E-47E2-994C-A79EE41FA7E5}" srcOrd="0" destOrd="0" parTransId="{9AAE1DB9-B5ED-4F3D-8585-2779B237C8D2}" sibTransId="{573CDB74-93A5-41B5-99D4-AFB9C142B37C}"/>
    <dgm:cxn modelId="{0F237D5C-4A02-4C99-879D-5910A7A14D6A}" type="presOf" srcId="{1A4A6676-8DC4-4BF6-A441-A322401E5C25}" destId="{D5F54AD3-339A-4FA6-8BAE-EA60BA5F0FB1}" srcOrd="0" destOrd="0" presId="urn:microsoft.com/office/officeart/2005/8/layout/default"/>
    <dgm:cxn modelId="{E78B3A69-7FF3-4DE4-B212-7E2B2D2B2FEB}" type="presOf" srcId="{4BC23DAD-1118-4380-96A2-AE5CA9C318DC}" destId="{5E7D86E5-981D-405E-A868-C6554263E9B6}" srcOrd="0" destOrd="0" presId="urn:microsoft.com/office/officeart/2005/8/layout/default"/>
    <dgm:cxn modelId="{690D226A-BBA5-4FF0-9624-B6EB5D657D80}" srcId="{76B9FEAC-04DD-4032-BE1B-EF25D467B51A}" destId="{4BC23DAD-1118-4380-96A2-AE5CA9C318DC}" srcOrd="2" destOrd="0" parTransId="{64A63B19-85FF-4D88-8EA6-E44898457E54}" sibTransId="{94608BCB-0EF9-44B0-A310-A43DE987D8BF}"/>
    <dgm:cxn modelId="{A8ADAD4B-7D28-4649-A680-11951A73FB2E}" type="presOf" srcId="{38FB02D6-AB3A-4BC7-9049-7237E7B3B2E4}" destId="{5CF61BAB-2773-4843-91F8-A3923E703E95}" srcOrd="0" destOrd="0" presId="urn:microsoft.com/office/officeart/2005/8/layout/default"/>
    <dgm:cxn modelId="{4429FCA1-7CCA-4A52-BE61-CA591C50CCC2}" srcId="{76B9FEAC-04DD-4032-BE1B-EF25D467B51A}" destId="{38FB02D6-AB3A-4BC7-9049-7237E7B3B2E4}" srcOrd="1" destOrd="0" parTransId="{92DA0BC4-AFEF-4C65-A24A-AFCA3CF8035B}" sibTransId="{3D81AE13-0BD6-4332-89EB-7A656AD33DEE}"/>
    <dgm:cxn modelId="{5FEDE9A6-FD66-4640-819D-F2A866DEA718}" type="presOf" srcId="{CA7F6E3F-274F-44F7-973A-D25EF84CFBF5}" destId="{A2DC4DC3-270D-40D0-8FFB-1E64B1B990AF}" srcOrd="0" destOrd="0" presId="urn:microsoft.com/office/officeart/2005/8/layout/default"/>
    <dgm:cxn modelId="{1F0545E0-66AF-4A51-9D11-AEC54D7D2F1C}" type="presOf" srcId="{05158777-C6D1-40C7-A55A-05924A2D3E47}" destId="{75142057-D55A-4528-B522-299103452CA5}" srcOrd="0" destOrd="0" presId="urn:microsoft.com/office/officeart/2005/8/layout/default"/>
    <dgm:cxn modelId="{7B3B58F4-3A45-44DC-9BE7-11C9EA755366}" srcId="{76B9FEAC-04DD-4032-BE1B-EF25D467B51A}" destId="{1A4A6676-8DC4-4BF6-A441-A322401E5C25}" srcOrd="4" destOrd="0" parTransId="{C46306C3-A3D8-47D4-998C-362E3A430EDA}" sibTransId="{4BAADA30-3974-460E-A6B1-79A361C78F36}"/>
    <dgm:cxn modelId="{A805EA00-2576-4218-BFA6-DDA5E886643B}" type="presParOf" srcId="{E352424A-FF2A-40BC-A77A-A6E62996FAA3}" destId="{DC1BF1C0-2407-4664-B1EE-282BA3BBC617}" srcOrd="0" destOrd="0" presId="urn:microsoft.com/office/officeart/2005/8/layout/default"/>
    <dgm:cxn modelId="{58C57E90-3F57-447F-96C8-3E77C9CEC98C}" type="presParOf" srcId="{E352424A-FF2A-40BC-A77A-A6E62996FAA3}" destId="{162E387F-ECEE-4D47-996A-B53F62E55563}" srcOrd="1" destOrd="0" presId="urn:microsoft.com/office/officeart/2005/8/layout/default"/>
    <dgm:cxn modelId="{DDC2DD12-B441-4B07-857E-B84B50B68EE9}" type="presParOf" srcId="{E352424A-FF2A-40BC-A77A-A6E62996FAA3}" destId="{5CF61BAB-2773-4843-91F8-A3923E703E95}" srcOrd="2" destOrd="0" presId="urn:microsoft.com/office/officeart/2005/8/layout/default"/>
    <dgm:cxn modelId="{558BCF78-60DC-4B7F-8C04-83E1A50AA685}" type="presParOf" srcId="{E352424A-FF2A-40BC-A77A-A6E62996FAA3}" destId="{409F2A65-25B0-4944-B115-18ED0B5817A1}" srcOrd="3" destOrd="0" presId="urn:microsoft.com/office/officeart/2005/8/layout/default"/>
    <dgm:cxn modelId="{B45CC1B0-794E-4A63-917D-340FB2131707}" type="presParOf" srcId="{E352424A-FF2A-40BC-A77A-A6E62996FAA3}" destId="{5E7D86E5-981D-405E-A868-C6554263E9B6}" srcOrd="4" destOrd="0" presId="urn:microsoft.com/office/officeart/2005/8/layout/default"/>
    <dgm:cxn modelId="{CF7B4892-C947-4EAB-A42B-9460D93CEDAA}" type="presParOf" srcId="{E352424A-FF2A-40BC-A77A-A6E62996FAA3}" destId="{B0A90DCC-0EFD-460B-8CAC-488AA9792AAB}" srcOrd="5" destOrd="0" presId="urn:microsoft.com/office/officeart/2005/8/layout/default"/>
    <dgm:cxn modelId="{99457CCB-DF7F-49B9-9B13-210E87B2F99A}" type="presParOf" srcId="{E352424A-FF2A-40BC-A77A-A6E62996FAA3}" destId="{75142057-D55A-4528-B522-299103452CA5}" srcOrd="6" destOrd="0" presId="urn:microsoft.com/office/officeart/2005/8/layout/default"/>
    <dgm:cxn modelId="{E1E1D906-9B0F-4BE9-9853-39B420A2F9D2}" type="presParOf" srcId="{E352424A-FF2A-40BC-A77A-A6E62996FAA3}" destId="{C684D901-C508-4B36-9A3D-1FBAAB38874D}" srcOrd="7" destOrd="0" presId="urn:microsoft.com/office/officeart/2005/8/layout/default"/>
    <dgm:cxn modelId="{79370AA1-3239-44B9-9991-8446C463D596}" type="presParOf" srcId="{E352424A-FF2A-40BC-A77A-A6E62996FAA3}" destId="{D5F54AD3-339A-4FA6-8BAE-EA60BA5F0FB1}" srcOrd="8" destOrd="0" presId="urn:microsoft.com/office/officeart/2005/8/layout/default"/>
    <dgm:cxn modelId="{E322AC94-63BD-4BC6-B306-D6A6056A91CB}" type="presParOf" srcId="{E352424A-FF2A-40BC-A77A-A6E62996FAA3}" destId="{265E5E50-14C6-4900-9832-080EF2030471}" srcOrd="9" destOrd="0" presId="urn:microsoft.com/office/officeart/2005/8/layout/default"/>
    <dgm:cxn modelId="{A4CEBF43-AEEC-46E0-B40F-1EFE8BCD038E}" type="presParOf" srcId="{E352424A-FF2A-40BC-A77A-A6E62996FAA3}" destId="{A2DC4DC3-270D-40D0-8FFB-1E64B1B990A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6D6968-1906-4CB4-82A9-6ECF9D335D5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229590-4BD5-4E5F-B07C-7EC6B3B40881}">
      <dgm:prSet/>
      <dgm:spPr/>
      <dgm:t>
        <a:bodyPr/>
        <a:lstStyle/>
        <a:p>
          <a:r>
            <a:rPr lang="en-US" dirty="0"/>
            <a:t>A detailed overview of how to prepare, proctor, review, handle, and return the surveys can be found in the “</a:t>
          </a:r>
          <a:r>
            <a:rPr lang="en-US" b="1" dirty="0"/>
            <a:t>Scanned Standard Survey Overview</a:t>
          </a:r>
          <a:r>
            <a:rPr lang="en-US" dirty="0"/>
            <a:t>” document in the Evaluation Documents section of the </a:t>
          </a:r>
          <a:r>
            <a:rPr lang="en-US" dirty="0">
              <a:hlinkClick xmlns:r="http://schemas.openxmlformats.org/officeDocument/2006/relationships" r:id="rId1"/>
            </a:rPr>
            <a:t>South Carolina Prevention/Evaluation Resources </a:t>
          </a:r>
          <a:r>
            <a:rPr lang="en-US" dirty="0"/>
            <a:t>website.</a:t>
          </a:r>
        </a:p>
      </dgm:t>
    </dgm:pt>
    <dgm:pt modelId="{B34D8B60-7D1A-4B73-B163-7447A28E0AA7}" type="parTrans" cxnId="{8CC0110A-83F4-4A22-BA1C-EEAC883D3F50}">
      <dgm:prSet/>
      <dgm:spPr/>
      <dgm:t>
        <a:bodyPr/>
        <a:lstStyle/>
        <a:p>
          <a:endParaRPr lang="en-US"/>
        </a:p>
      </dgm:t>
    </dgm:pt>
    <dgm:pt modelId="{5927C0F7-F001-43EA-B9C5-5D34F7F3879B}" type="sibTrans" cxnId="{8CC0110A-83F4-4A22-BA1C-EEAC883D3F50}">
      <dgm:prSet/>
      <dgm:spPr/>
      <dgm:t>
        <a:bodyPr/>
        <a:lstStyle/>
        <a:p>
          <a:endParaRPr lang="en-US"/>
        </a:p>
      </dgm:t>
    </dgm:pt>
    <dgm:pt modelId="{5DB99A9F-74B1-4785-94D6-BAA178CAE377}">
      <dgm:prSet/>
      <dgm:spPr/>
      <dgm:t>
        <a:bodyPr/>
        <a:lstStyle/>
        <a:p>
          <a:r>
            <a:rPr lang="en-US" b="0" i="0"/>
            <a:t>Administering the Surveys</a:t>
          </a:r>
          <a:endParaRPr lang="en-US"/>
        </a:p>
      </dgm:t>
    </dgm:pt>
    <dgm:pt modelId="{5024B2CE-C2AE-4513-BAC8-B0F9C8BA5BD7}" type="sibTrans" cxnId="{34C27B18-A205-44E2-8595-0FAD49672F16}">
      <dgm:prSet/>
      <dgm:spPr/>
      <dgm:t>
        <a:bodyPr/>
        <a:lstStyle/>
        <a:p>
          <a:endParaRPr lang="en-US"/>
        </a:p>
      </dgm:t>
    </dgm:pt>
    <dgm:pt modelId="{CB30A12B-2EE7-4CD2-8F5D-E0629F680456}" type="parTrans" cxnId="{34C27B18-A205-44E2-8595-0FAD49672F16}">
      <dgm:prSet/>
      <dgm:spPr/>
      <dgm:t>
        <a:bodyPr/>
        <a:lstStyle/>
        <a:p>
          <a:endParaRPr lang="en-US"/>
        </a:p>
      </dgm:t>
    </dgm:pt>
    <dgm:pt modelId="{4684838D-B762-426F-9744-34D0CF33373E}" type="pres">
      <dgm:prSet presAssocID="{196D6968-1906-4CB4-82A9-6ECF9D335D52}" presName="linearFlow" presStyleCnt="0">
        <dgm:presLayoutVars>
          <dgm:dir/>
          <dgm:animLvl val="lvl"/>
          <dgm:resizeHandles val="exact"/>
        </dgm:presLayoutVars>
      </dgm:prSet>
      <dgm:spPr/>
    </dgm:pt>
    <dgm:pt modelId="{78912267-F994-4495-9652-AF4037AE988F}" type="pres">
      <dgm:prSet presAssocID="{5DB99A9F-74B1-4785-94D6-BAA178CAE377}" presName="composite" presStyleCnt="0"/>
      <dgm:spPr/>
    </dgm:pt>
    <dgm:pt modelId="{C4A43F89-F933-45DB-B770-9A3BA1B4CD13}" type="pres">
      <dgm:prSet presAssocID="{5DB99A9F-74B1-4785-94D6-BAA178CAE377}" presName="parentText" presStyleLbl="alignNode1" presStyleIdx="0" presStyleCnt="1">
        <dgm:presLayoutVars>
          <dgm:chMax val="1"/>
          <dgm:bulletEnabled val="1"/>
        </dgm:presLayoutVars>
      </dgm:prSet>
      <dgm:spPr/>
    </dgm:pt>
    <dgm:pt modelId="{35E5A37F-0FD4-4CC1-9A99-9F2A2A962AFC}" type="pres">
      <dgm:prSet presAssocID="{5DB99A9F-74B1-4785-94D6-BAA178CAE377}" presName="descendantText" presStyleLbl="alignAcc1" presStyleIdx="0" presStyleCnt="1">
        <dgm:presLayoutVars>
          <dgm:bulletEnabled val="1"/>
        </dgm:presLayoutVars>
      </dgm:prSet>
      <dgm:spPr/>
    </dgm:pt>
  </dgm:ptLst>
  <dgm:cxnLst>
    <dgm:cxn modelId="{8CC0110A-83F4-4A22-BA1C-EEAC883D3F50}" srcId="{5DB99A9F-74B1-4785-94D6-BAA178CAE377}" destId="{72229590-4BD5-4E5F-B07C-7EC6B3B40881}" srcOrd="0" destOrd="0" parTransId="{B34D8B60-7D1A-4B73-B163-7447A28E0AA7}" sibTransId="{5927C0F7-F001-43EA-B9C5-5D34F7F3879B}"/>
    <dgm:cxn modelId="{34C27B18-A205-44E2-8595-0FAD49672F16}" srcId="{196D6968-1906-4CB4-82A9-6ECF9D335D52}" destId="{5DB99A9F-74B1-4785-94D6-BAA178CAE377}" srcOrd="0" destOrd="0" parTransId="{CB30A12B-2EE7-4CD2-8F5D-E0629F680456}" sibTransId="{5024B2CE-C2AE-4513-BAC8-B0F9C8BA5BD7}"/>
    <dgm:cxn modelId="{EC38D388-EB5F-4AC8-89F0-284B1051326B}" type="presOf" srcId="{72229590-4BD5-4E5F-B07C-7EC6B3B40881}" destId="{35E5A37F-0FD4-4CC1-9A99-9F2A2A962AFC}" srcOrd="0" destOrd="0" presId="urn:microsoft.com/office/officeart/2005/8/layout/chevron2"/>
    <dgm:cxn modelId="{7B7D5A9A-C662-42AA-90C8-96C0E79EC636}" type="presOf" srcId="{196D6968-1906-4CB4-82A9-6ECF9D335D52}" destId="{4684838D-B762-426F-9744-34D0CF33373E}" srcOrd="0" destOrd="0" presId="urn:microsoft.com/office/officeart/2005/8/layout/chevron2"/>
    <dgm:cxn modelId="{8A7CBDEA-8FD6-4394-B86C-B559FA6BD19A}" type="presOf" srcId="{5DB99A9F-74B1-4785-94D6-BAA178CAE377}" destId="{C4A43F89-F933-45DB-B770-9A3BA1B4CD13}" srcOrd="0" destOrd="0" presId="urn:microsoft.com/office/officeart/2005/8/layout/chevron2"/>
    <dgm:cxn modelId="{B2E7575F-5E07-43F2-9DCB-C660D2842373}" type="presParOf" srcId="{4684838D-B762-426F-9744-34D0CF33373E}" destId="{78912267-F994-4495-9652-AF4037AE988F}" srcOrd="0" destOrd="0" presId="urn:microsoft.com/office/officeart/2005/8/layout/chevron2"/>
    <dgm:cxn modelId="{1DB87F7D-DE62-45D6-A2B2-6586131F6257}" type="presParOf" srcId="{78912267-F994-4495-9652-AF4037AE988F}" destId="{C4A43F89-F933-45DB-B770-9A3BA1B4CD13}" srcOrd="0" destOrd="0" presId="urn:microsoft.com/office/officeart/2005/8/layout/chevron2"/>
    <dgm:cxn modelId="{00ADADB5-2183-43C0-AD1A-073A515AA3F8}" type="presParOf" srcId="{78912267-F994-4495-9652-AF4037AE988F}" destId="{35E5A37F-0FD4-4CC1-9A99-9F2A2A962A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6D6968-1906-4CB4-82A9-6ECF9D335D5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DB99A9F-74B1-4785-94D6-BAA178CAE377}">
      <dgm:prSet/>
      <dgm:spPr/>
      <dgm:t>
        <a:bodyPr/>
        <a:lstStyle/>
        <a:p>
          <a:r>
            <a:rPr lang="en-US" b="0" i="0" dirty="0"/>
            <a:t>The Standard Survey was updated in 2019 &amp; again in 2023. It is available in four versions— middle school and high school &amp; online and printed copy. Both surveys consist of the following measures: </a:t>
          </a:r>
          <a:endParaRPr lang="en-US" dirty="0"/>
        </a:p>
      </dgm:t>
    </dgm:pt>
    <dgm:pt modelId="{CB30A12B-2EE7-4CD2-8F5D-E0629F680456}" type="parTrans" cxnId="{34C27B18-A205-44E2-8595-0FAD49672F16}">
      <dgm:prSet/>
      <dgm:spPr/>
      <dgm:t>
        <a:bodyPr/>
        <a:lstStyle/>
        <a:p>
          <a:endParaRPr lang="en-US"/>
        </a:p>
      </dgm:t>
    </dgm:pt>
    <dgm:pt modelId="{5024B2CE-C2AE-4513-BAC8-B0F9C8BA5BD7}" type="sibTrans" cxnId="{34C27B18-A205-44E2-8595-0FAD49672F16}">
      <dgm:prSet/>
      <dgm:spPr/>
      <dgm:t>
        <a:bodyPr/>
        <a:lstStyle/>
        <a:p>
          <a:endParaRPr lang="en-US"/>
        </a:p>
      </dgm:t>
    </dgm:pt>
    <dgm:pt modelId="{72229590-4BD5-4E5F-B07C-7EC6B3B40881}">
      <dgm:prSet/>
      <dgm:spPr/>
      <dgm:t>
        <a:bodyPr/>
        <a:lstStyle/>
        <a:p>
          <a:r>
            <a:rPr lang="en-US" b="1" i="0"/>
            <a:t>Perceived risk/harm </a:t>
          </a:r>
          <a:r>
            <a:rPr lang="en-US" b="0" i="0"/>
            <a:t>of substance use. </a:t>
          </a:r>
          <a:endParaRPr lang="en-US"/>
        </a:p>
      </dgm:t>
    </dgm:pt>
    <dgm:pt modelId="{B34D8B60-7D1A-4B73-B163-7447A28E0AA7}" type="parTrans" cxnId="{8CC0110A-83F4-4A22-BA1C-EEAC883D3F50}">
      <dgm:prSet/>
      <dgm:spPr/>
      <dgm:t>
        <a:bodyPr/>
        <a:lstStyle/>
        <a:p>
          <a:endParaRPr lang="en-US"/>
        </a:p>
      </dgm:t>
    </dgm:pt>
    <dgm:pt modelId="{5927C0F7-F001-43EA-B9C5-5D34F7F3879B}" type="sibTrans" cxnId="{8CC0110A-83F4-4A22-BA1C-EEAC883D3F50}">
      <dgm:prSet/>
      <dgm:spPr/>
      <dgm:t>
        <a:bodyPr/>
        <a:lstStyle/>
        <a:p>
          <a:endParaRPr lang="en-US"/>
        </a:p>
      </dgm:t>
    </dgm:pt>
    <dgm:pt modelId="{CC1DE6E2-DCBB-4E27-B4B8-6A64560110E7}">
      <dgm:prSet/>
      <dgm:spPr/>
      <dgm:t>
        <a:bodyPr/>
        <a:lstStyle/>
        <a:p>
          <a:r>
            <a:rPr lang="en-US" b="1" i="0"/>
            <a:t>Disapproval</a:t>
          </a:r>
          <a:r>
            <a:rPr lang="en-US" b="0" i="0"/>
            <a:t> of substance use. </a:t>
          </a:r>
          <a:endParaRPr lang="en-US"/>
        </a:p>
      </dgm:t>
    </dgm:pt>
    <dgm:pt modelId="{121B14A9-410D-4C76-9A42-7B985947FB65}" type="parTrans" cxnId="{351888A5-5BD4-4ABF-9F81-7FB194570ADE}">
      <dgm:prSet/>
      <dgm:spPr/>
      <dgm:t>
        <a:bodyPr/>
        <a:lstStyle/>
        <a:p>
          <a:endParaRPr lang="en-US"/>
        </a:p>
      </dgm:t>
    </dgm:pt>
    <dgm:pt modelId="{ECDACE5D-07B6-4682-B4EA-3355900B1405}" type="sibTrans" cxnId="{351888A5-5BD4-4ABF-9F81-7FB194570ADE}">
      <dgm:prSet/>
      <dgm:spPr/>
      <dgm:t>
        <a:bodyPr/>
        <a:lstStyle/>
        <a:p>
          <a:endParaRPr lang="en-US"/>
        </a:p>
      </dgm:t>
    </dgm:pt>
    <dgm:pt modelId="{9AADEB40-27DA-4359-953C-3ADB69DCA808}">
      <dgm:prSet/>
      <dgm:spPr/>
      <dgm:t>
        <a:bodyPr/>
        <a:lstStyle/>
        <a:p>
          <a:r>
            <a:rPr lang="en-US" b="1" i="0"/>
            <a:t>Perceived parental attitudes </a:t>
          </a:r>
          <a:r>
            <a:rPr lang="en-US" b="0" i="0"/>
            <a:t>toward substance use. </a:t>
          </a:r>
          <a:endParaRPr lang="en-US"/>
        </a:p>
      </dgm:t>
    </dgm:pt>
    <dgm:pt modelId="{5152107F-8627-4947-B59D-6FE6B0FA272B}" type="parTrans" cxnId="{79267972-33DF-4A01-A18A-84FEEE858D91}">
      <dgm:prSet/>
      <dgm:spPr/>
      <dgm:t>
        <a:bodyPr/>
        <a:lstStyle/>
        <a:p>
          <a:endParaRPr lang="en-US"/>
        </a:p>
      </dgm:t>
    </dgm:pt>
    <dgm:pt modelId="{4A31736B-E75B-499A-BA8D-4BFCC8FEA524}" type="sibTrans" cxnId="{79267972-33DF-4A01-A18A-84FEEE858D91}">
      <dgm:prSet/>
      <dgm:spPr/>
      <dgm:t>
        <a:bodyPr/>
        <a:lstStyle/>
        <a:p>
          <a:endParaRPr lang="en-US"/>
        </a:p>
      </dgm:t>
    </dgm:pt>
    <dgm:pt modelId="{9AB45A3C-5026-4FD3-889C-A2557680D69D}">
      <dgm:prSet/>
      <dgm:spPr/>
      <dgm:t>
        <a:bodyPr/>
        <a:lstStyle/>
        <a:p>
          <a:r>
            <a:rPr lang="en-US" b="1" i="0"/>
            <a:t>Perceived peer attitudes </a:t>
          </a:r>
          <a:r>
            <a:rPr lang="en-US" b="0" i="0"/>
            <a:t>toward substance use. </a:t>
          </a:r>
          <a:endParaRPr lang="en-US"/>
        </a:p>
      </dgm:t>
    </dgm:pt>
    <dgm:pt modelId="{BA2DB3FD-18A5-444A-AF16-B62B0F876EA5}" type="parTrans" cxnId="{F7238982-AB32-4AE0-9BCA-B304A91696C7}">
      <dgm:prSet/>
      <dgm:spPr/>
      <dgm:t>
        <a:bodyPr/>
        <a:lstStyle/>
        <a:p>
          <a:endParaRPr lang="en-US"/>
        </a:p>
      </dgm:t>
    </dgm:pt>
    <dgm:pt modelId="{FD376FE3-B107-4FB9-946B-8E33C2371531}" type="sibTrans" cxnId="{F7238982-AB32-4AE0-9BCA-B304A91696C7}">
      <dgm:prSet/>
      <dgm:spPr/>
      <dgm:t>
        <a:bodyPr/>
        <a:lstStyle/>
        <a:p>
          <a:endParaRPr lang="en-US"/>
        </a:p>
      </dgm:t>
    </dgm:pt>
    <dgm:pt modelId="{5273E644-735D-4F6C-BBF0-84F1A76D878F}">
      <dgm:prSet/>
      <dgm:spPr/>
      <dgm:t>
        <a:bodyPr/>
        <a:lstStyle/>
        <a:p>
          <a:r>
            <a:rPr lang="en-US" b="1" i="0"/>
            <a:t>Decision-making</a:t>
          </a:r>
          <a:r>
            <a:rPr lang="en-US" b="0" i="0"/>
            <a:t>. </a:t>
          </a:r>
          <a:endParaRPr lang="en-US"/>
        </a:p>
      </dgm:t>
    </dgm:pt>
    <dgm:pt modelId="{49BA4125-83C6-446B-B977-0D3F9AF78528}" type="parTrans" cxnId="{C8FC34FC-1E1D-4363-846A-5AFFB2897069}">
      <dgm:prSet/>
      <dgm:spPr/>
      <dgm:t>
        <a:bodyPr/>
        <a:lstStyle/>
        <a:p>
          <a:endParaRPr lang="en-US"/>
        </a:p>
      </dgm:t>
    </dgm:pt>
    <dgm:pt modelId="{9FEB472D-63B9-40DE-B803-72EB999E871F}" type="sibTrans" cxnId="{C8FC34FC-1E1D-4363-846A-5AFFB2897069}">
      <dgm:prSet/>
      <dgm:spPr/>
      <dgm:t>
        <a:bodyPr/>
        <a:lstStyle/>
        <a:p>
          <a:endParaRPr lang="en-US"/>
        </a:p>
      </dgm:t>
    </dgm:pt>
    <dgm:pt modelId="{9DAB3936-EFC0-41A1-8A93-C3FAD99A5009}">
      <dgm:prSet/>
      <dgm:spPr/>
      <dgm:t>
        <a:bodyPr/>
        <a:lstStyle/>
        <a:p>
          <a:r>
            <a:rPr lang="en-US" b="1" i="0"/>
            <a:t>Past 30-day substance use. </a:t>
          </a:r>
          <a:endParaRPr lang="en-US"/>
        </a:p>
      </dgm:t>
    </dgm:pt>
    <dgm:pt modelId="{EC1837C6-A210-4BD8-90BB-6A24B568F839}" type="parTrans" cxnId="{974624C6-C2A1-4DC1-BCA8-7926C9F47BBD}">
      <dgm:prSet/>
      <dgm:spPr/>
      <dgm:t>
        <a:bodyPr/>
        <a:lstStyle/>
        <a:p>
          <a:endParaRPr lang="en-US"/>
        </a:p>
      </dgm:t>
    </dgm:pt>
    <dgm:pt modelId="{5A343BC3-0678-48FA-A626-575F3F989505}" type="sibTrans" cxnId="{974624C6-C2A1-4DC1-BCA8-7926C9F47BBD}">
      <dgm:prSet/>
      <dgm:spPr/>
      <dgm:t>
        <a:bodyPr/>
        <a:lstStyle/>
        <a:p>
          <a:endParaRPr lang="en-US"/>
        </a:p>
      </dgm:t>
    </dgm:pt>
    <dgm:pt modelId="{A4A5237E-4DD6-4D60-8273-D59C6059C229}">
      <dgm:prSet/>
      <dgm:spPr/>
      <dgm:t>
        <a:bodyPr/>
        <a:lstStyle/>
        <a:p>
          <a:r>
            <a:rPr lang="en-US" b="1" i="0"/>
            <a:t>Past 2-week binge drinking. </a:t>
          </a:r>
          <a:endParaRPr lang="en-US"/>
        </a:p>
      </dgm:t>
    </dgm:pt>
    <dgm:pt modelId="{DA89249E-C03E-4499-A81F-5062BB53513C}" type="parTrans" cxnId="{45F213DC-E482-4DA8-8223-926A826C17BA}">
      <dgm:prSet/>
      <dgm:spPr/>
      <dgm:t>
        <a:bodyPr/>
        <a:lstStyle/>
        <a:p>
          <a:endParaRPr lang="en-US"/>
        </a:p>
      </dgm:t>
    </dgm:pt>
    <dgm:pt modelId="{D245F932-8438-4754-976A-94903F9E50A7}" type="sibTrans" cxnId="{45F213DC-E482-4DA8-8223-926A826C17BA}">
      <dgm:prSet/>
      <dgm:spPr/>
      <dgm:t>
        <a:bodyPr/>
        <a:lstStyle/>
        <a:p>
          <a:endParaRPr lang="en-US"/>
        </a:p>
      </dgm:t>
    </dgm:pt>
    <dgm:pt modelId="{A02D12D2-01AB-4D3E-BD58-3BB9E9E34723}">
      <dgm:prSet/>
      <dgm:spPr/>
      <dgm:t>
        <a:bodyPr/>
        <a:lstStyle/>
        <a:p>
          <a:r>
            <a:rPr lang="en-US" b="1" i="0"/>
            <a:t>Parent communication </a:t>
          </a:r>
          <a:r>
            <a:rPr lang="en-US" b="0" i="0"/>
            <a:t>about the dangers of substance use. </a:t>
          </a:r>
          <a:endParaRPr lang="en-US"/>
        </a:p>
      </dgm:t>
    </dgm:pt>
    <dgm:pt modelId="{D41367F9-5509-48A2-8EA0-FF33FF6B0A04}" type="parTrans" cxnId="{2789919A-10BE-4FE6-B329-F35689ED91CD}">
      <dgm:prSet/>
      <dgm:spPr/>
      <dgm:t>
        <a:bodyPr/>
        <a:lstStyle/>
        <a:p>
          <a:endParaRPr lang="en-US"/>
        </a:p>
      </dgm:t>
    </dgm:pt>
    <dgm:pt modelId="{8D38C912-B4B9-40DE-96DF-DD219CAB310A}" type="sibTrans" cxnId="{2789919A-10BE-4FE6-B329-F35689ED91CD}">
      <dgm:prSet/>
      <dgm:spPr/>
      <dgm:t>
        <a:bodyPr/>
        <a:lstStyle/>
        <a:p>
          <a:endParaRPr lang="en-US"/>
        </a:p>
      </dgm:t>
    </dgm:pt>
    <dgm:pt modelId="{4684838D-B762-426F-9744-34D0CF33373E}" type="pres">
      <dgm:prSet presAssocID="{196D6968-1906-4CB4-82A9-6ECF9D335D52}" presName="linearFlow" presStyleCnt="0">
        <dgm:presLayoutVars>
          <dgm:dir/>
          <dgm:animLvl val="lvl"/>
          <dgm:resizeHandles val="exact"/>
        </dgm:presLayoutVars>
      </dgm:prSet>
      <dgm:spPr/>
    </dgm:pt>
    <dgm:pt modelId="{78912267-F994-4495-9652-AF4037AE988F}" type="pres">
      <dgm:prSet presAssocID="{5DB99A9F-74B1-4785-94D6-BAA178CAE377}" presName="composite" presStyleCnt="0"/>
      <dgm:spPr/>
    </dgm:pt>
    <dgm:pt modelId="{C4A43F89-F933-45DB-B770-9A3BA1B4CD13}" type="pres">
      <dgm:prSet presAssocID="{5DB99A9F-74B1-4785-94D6-BAA178CAE377}" presName="parentText" presStyleLbl="alignNode1" presStyleIdx="0" presStyleCnt="1">
        <dgm:presLayoutVars>
          <dgm:chMax val="1"/>
          <dgm:bulletEnabled val="1"/>
        </dgm:presLayoutVars>
      </dgm:prSet>
      <dgm:spPr/>
    </dgm:pt>
    <dgm:pt modelId="{35E5A37F-0FD4-4CC1-9A99-9F2A2A962AFC}" type="pres">
      <dgm:prSet presAssocID="{5DB99A9F-74B1-4785-94D6-BAA178CAE377}" presName="descendantText" presStyleLbl="alignAcc1" presStyleIdx="0" presStyleCnt="1">
        <dgm:presLayoutVars>
          <dgm:bulletEnabled val="1"/>
        </dgm:presLayoutVars>
      </dgm:prSet>
      <dgm:spPr/>
    </dgm:pt>
  </dgm:ptLst>
  <dgm:cxnLst>
    <dgm:cxn modelId="{8CC0110A-83F4-4A22-BA1C-EEAC883D3F50}" srcId="{5DB99A9F-74B1-4785-94D6-BAA178CAE377}" destId="{72229590-4BD5-4E5F-B07C-7EC6B3B40881}" srcOrd="0" destOrd="0" parTransId="{B34D8B60-7D1A-4B73-B163-7447A28E0AA7}" sibTransId="{5927C0F7-F001-43EA-B9C5-5D34F7F3879B}"/>
    <dgm:cxn modelId="{34C27B18-A205-44E2-8595-0FAD49672F16}" srcId="{196D6968-1906-4CB4-82A9-6ECF9D335D52}" destId="{5DB99A9F-74B1-4785-94D6-BAA178CAE377}" srcOrd="0" destOrd="0" parTransId="{CB30A12B-2EE7-4CD2-8F5D-E0629F680456}" sibTransId="{5024B2CE-C2AE-4513-BAC8-B0F9C8BA5BD7}"/>
    <dgm:cxn modelId="{A4580929-D4E9-4483-88D0-5F4D7132BE87}" type="presOf" srcId="{5273E644-735D-4F6C-BBF0-84F1A76D878F}" destId="{35E5A37F-0FD4-4CC1-9A99-9F2A2A962AFC}" srcOrd="0" destOrd="4" presId="urn:microsoft.com/office/officeart/2005/8/layout/chevron2"/>
    <dgm:cxn modelId="{0249D345-2721-4B45-B87C-4581EB4D2CB0}" type="presOf" srcId="{A4A5237E-4DD6-4D60-8273-D59C6059C229}" destId="{35E5A37F-0FD4-4CC1-9A99-9F2A2A962AFC}" srcOrd="0" destOrd="6" presId="urn:microsoft.com/office/officeart/2005/8/layout/chevron2"/>
    <dgm:cxn modelId="{79267972-33DF-4A01-A18A-84FEEE858D91}" srcId="{5DB99A9F-74B1-4785-94D6-BAA178CAE377}" destId="{9AADEB40-27DA-4359-953C-3ADB69DCA808}" srcOrd="2" destOrd="0" parTransId="{5152107F-8627-4947-B59D-6FE6B0FA272B}" sibTransId="{4A31736B-E75B-499A-BA8D-4BFCC8FEA524}"/>
    <dgm:cxn modelId="{F7238982-AB32-4AE0-9BCA-B304A91696C7}" srcId="{5DB99A9F-74B1-4785-94D6-BAA178CAE377}" destId="{9AB45A3C-5026-4FD3-889C-A2557680D69D}" srcOrd="3" destOrd="0" parTransId="{BA2DB3FD-18A5-444A-AF16-B62B0F876EA5}" sibTransId="{FD376FE3-B107-4FB9-946B-8E33C2371531}"/>
    <dgm:cxn modelId="{18CCE386-78A9-48AE-9773-646AF1176BDA}" type="presOf" srcId="{CC1DE6E2-DCBB-4E27-B4B8-6A64560110E7}" destId="{35E5A37F-0FD4-4CC1-9A99-9F2A2A962AFC}" srcOrd="0" destOrd="1" presId="urn:microsoft.com/office/officeart/2005/8/layout/chevron2"/>
    <dgm:cxn modelId="{EC38D388-EB5F-4AC8-89F0-284B1051326B}" type="presOf" srcId="{72229590-4BD5-4E5F-B07C-7EC6B3B40881}" destId="{35E5A37F-0FD4-4CC1-9A99-9F2A2A962AFC}" srcOrd="0" destOrd="0" presId="urn:microsoft.com/office/officeart/2005/8/layout/chevron2"/>
    <dgm:cxn modelId="{7B7D5A9A-C662-42AA-90C8-96C0E79EC636}" type="presOf" srcId="{196D6968-1906-4CB4-82A9-6ECF9D335D52}" destId="{4684838D-B762-426F-9744-34D0CF33373E}" srcOrd="0" destOrd="0" presId="urn:microsoft.com/office/officeart/2005/8/layout/chevron2"/>
    <dgm:cxn modelId="{2789919A-10BE-4FE6-B329-F35689ED91CD}" srcId="{5DB99A9F-74B1-4785-94D6-BAA178CAE377}" destId="{A02D12D2-01AB-4D3E-BD58-3BB9E9E34723}" srcOrd="7" destOrd="0" parTransId="{D41367F9-5509-48A2-8EA0-FF33FF6B0A04}" sibTransId="{8D38C912-B4B9-40DE-96DF-DD219CAB310A}"/>
    <dgm:cxn modelId="{351888A5-5BD4-4ABF-9F81-7FB194570ADE}" srcId="{5DB99A9F-74B1-4785-94D6-BAA178CAE377}" destId="{CC1DE6E2-DCBB-4E27-B4B8-6A64560110E7}" srcOrd="1" destOrd="0" parTransId="{121B14A9-410D-4C76-9A42-7B985947FB65}" sibTransId="{ECDACE5D-07B6-4682-B4EA-3355900B1405}"/>
    <dgm:cxn modelId="{974624C6-C2A1-4DC1-BCA8-7926C9F47BBD}" srcId="{5DB99A9F-74B1-4785-94D6-BAA178CAE377}" destId="{9DAB3936-EFC0-41A1-8A93-C3FAD99A5009}" srcOrd="5" destOrd="0" parTransId="{EC1837C6-A210-4BD8-90BB-6A24B568F839}" sibTransId="{5A343BC3-0678-48FA-A626-575F3F989505}"/>
    <dgm:cxn modelId="{7D21A1CA-E0CB-473B-982E-A098CDDF8BAD}" type="presOf" srcId="{9AB45A3C-5026-4FD3-889C-A2557680D69D}" destId="{35E5A37F-0FD4-4CC1-9A99-9F2A2A962AFC}" srcOrd="0" destOrd="3" presId="urn:microsoft.com/office/officeart/2005/8/layout/chevron2"/>
    <dgm:cxn modelId="{45F213DC-E482-4DA8-8223-926A826C17BA}" srcId="{5DB99A9F-74B1-4785-94D6-BAA178CAE377}" destId="{A4A5237E-4DD6-4D60-8273-D59C6059C229}" srcOrd="6" destOrd="0" parTransId="{DA89249E-C03E-4499-A81F-5062BB53513C}" sibTransId="{D245F932-8438-4754-976A-94903F9E50A7}"/>
    <dgm:cxn modelId="{8A7CBDEA-8FD6-4394-B86C-B559FA6BD19A}" type="presOf" srcId="{5DB99A9F-74B1-4785-94D6-BAA178CAE377}" destId="{C4A43F89-F933-45DB-B770-9A3BA1B4CD13}" srcOrd="0" destOrd="0" presId="urn:microsoft.com/office/officeart/2005/8/layout/chevron2"/>
    <dgm:cxn modelId="{9E4416EC-38C4-4E68-92E0-5CD196DDF294}" type="presOf" srcId="{A02D12D2-01AB-4D3E-BD58-3BB9E9E34723}" destId="{35E5A37F-0FD4-4CC1-9A99-9F2A2A962AFC}" srcOrd="0" destOrd="7" presId="urn:microsoft.com/office/officeart/2005/8/layout/chevron2"/>
    <dgm:cxn modelId="{FE4607EE-F9FD-4CE3-AC9E-0F06BE794FD0}" type="presOf" srcId="{9AADEB40-27DA-4359-953C-3ADB69DCA808}" destId="{35E5A37F-0FD4-4CC1-9A99-9F2A2A962AFC}" srcOrd="0" destOrd="2" presId="urn:microsoft.com/office/officeart/2005/8/layout/chevron2"/>
    <dgm:cxn modelId="{D46329F0-FC15-425C-BFEC-E429CDD0C3EF}" type="presOf" srcId="{9DAB3936-EFC0-41A1-8A93-C3FAD99A5009}" destId="{35E5A37F-0FD4-4CC1-9A99-9F2A2A962AFC}" srcOrd="0" destOrd="5" presId="urn:microsoft.com/office/officeart/2005/8/layout/chevron2"/>
    <dgm:cxn modelId="{C8FC34FC-1E1D-4363-846A-5AFFB2897069}" srcId="{5DB99A9F-74B1-4785-94D6-BAA178CAE377}" destId="{5273E644-735D-4F6C-BBF0-84F1A76D878F}" srcOrd="4" destOrd="0" parTransId="{49BA4125-83C6-446B-B977-0D3F9AF78528}" sibTransId="{9FEB472D-63B9-40DE-B803-72EB999E871F}"/>
    <dgm:cxn modelId="{B2E7575F-5E07-43F2-9DCB-C660D2842373}" type="presParOf" srcId="{4684838D-B762-426F-9744-34D0CF33373E}" destId="{78912267-F994-4495-9652-AF4037AE988F}" srcOrd="0" destOrd="0" presId="urn:microsoft.com/office/officeart/2005/8/layout/chevron2"/>
    <dgm:cxn modelId="{1DB87F7D-DE62-45D6-A2B2-6586131F6257}" type="presParOf" srcId="{78912267-F994-4495-9652-AF4037AE988F}" destId="{C4A43F89-F933-45DB-B770-9A3BA1B4CD13}" srcOrd="0" destOrd="0" presId="urn:microsoft.com/office/officeart/2005/8/layout/chevron2"/>
    <dgm:cxn modelId="{00ADADB5-2183-43C0-AD1A-073A515AA3F8}" type="presParOf" srcId="{78912267-F994-4495-9652-AF4037AE988F}" destId="{35E5A37F-0FD4-4CC1-9A99-9F2A2A962A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E0A138-D562-4377-BA0A-2242932323DB}" type="doc">
      <dgm:prSet loTypeId="urn:microsoft.com/office/officeart/2005/8/layout/hProcess9" loCatId="process" qsTypeId="urn:microsoft.com/office/officeart/2005/8/quickstyle/simple1" qsCatId="simple" csTypeId="urn:microsoft.com/office/officeart/2005/8/colors/accent1_2" csCatId="accent1" phldr="1"/>
      <dgm:spPr/>
    </dgm:pt>
    <dgm:pt modelId="{40CAEC1B-A627-4ED9-8E49-5B9F7CE269AD}">
      <dgm:prSet phldrT="[Text]"/>
      <dgm:spPr/>
      <dgm:t>
        <a:bodyPr/>
        <a:lstStyle/>
        <a:p>
          <a:r>
            <a:rPr lang="en-US" dirty="0"/>
            <a:t>Inputs</a:t>
          </a:r>
        </a:p>
      </dgm:t>
    </dgm:pt>
    <dgm:pt modelId="{67E1C66D-998C-4BCA-9D2E-77F78A805F2F}" type="parTrans" cxnId="{AAEACC6C-5561-40D5-A6AC-01B22CD8A5A5}">
      <dgm:prSet/>
      <dgm:spPr/>
      <dgm:t>
        <a:bodyPr/>
        <a:lstStyle/>
        <a:p>
          <a:endParaRPr lang="en-US"/>
        </a:p>
      </dgm:t>
    </dgm:pt>
    <dgm:pt modelId="{AD27364A-88D4-4521-B461-700C66ABF2BA}" type="sibTrans" cxnId="{AAEACC6C-5561-40D5-A6AC-01B22CD8A5A5}">
      <dgm:prSet/>
      <dgm:spPr/>
      <dgm:t>
        <a:bodyPr/>
        <a:lstStyle/>
        <a:p>
          <a:endParaRPr lang="en-US"/>
        </a:p>
      </dgm:t>
    </dgm:pt>
    <dgm:pt modelId="{D558B59C-2401-4704-8A68-3AC3D440094C}">
      <dgm:prSet phldrT="[Text]"/>
      <dgm:spPr/>
      <dgm:t>
        <a:bodyPr/>
        <a:lstStyle/>
        <a:p>
          <a:r>
            <a:rPr lang="en-US" dirty="0"/>
            <a:t>Outputs</a:t>
          </a:r>
        </a:p>
      </dgm:t>
    </dgm:pt>
    <dgm:pt modelId="{94C64858-AFC3-4DD3-BC04-90F20D87FBD2}" type="parTrans" cxnId="{F6A42C3D-E8B7-44B2-9582-DD6415C040A6}">
      <dgm:prSet/>
      <dgm:spPr/>
      <dgm:t>
        <a:bodyPr/>
        <a:lstStyle/>
        <a:p>
          <a:endParaRPr lang="en-US"/>
        </a:p>
      </dgm:t>
    </dgm:pt>
    <dgm:pt modelId="{338AC37A-83AA-44E5-85A8-DC799C93CD1F}" type="sibTrans" cxnId="{F6A42C3D-E8B7-44B2-9582-DD6415C040A6}">
      <dgm:prSet/>
      <dgm:spPr/>
      <dgm:t>
        <a:bodyPr/>
        <a:lstStyle/>
        <a:p>
          <a:endParaRPr lang="en-US"/>
        </a:p>
      </dgm:t>
    </dgm:pt>
    <dgm:pt modelId="{F9E2D903-C16B-43BF-84CE-4695C8EBE118}" type="pres">
      <dgm:prSet presAssocID="{22E0A138-D562-4377-BA0A-2242932323DB}" presName="CompostProcess" presStyleCnt="0">
        <dgm:presLayoutVars>
          <dgm:dir/>
          <dgm:resizeHandles val="exact"/>
        </dgm:presLayoutVars>
      </dgm:prSet>
      <dgm:spPr/>
    </dgm:pt>
    <dgm:pt modelId="{99E6EA1E-1EB4-4D0D-B964-3905C651C9D5}" type="pres">
      <dgm:prSet presAssocID="{22E0A138-D562-4377-BA0A-2242932323DB}" presName="arrow" presStyleLbl="bgShp" presStyleIdx="0" presStyleCnt="1" custScaleX="117647" custLinFactNeighborX="-6950" custLinFactNeighborY="1829"/>
      <dgm:spPr/>
    </dgm:pt>
    <dgm:pt modelId="{5A28A923-3B71-4EC3-9D9D-0D5953BBC2F9}" type="pres">
      <dgm:prSet presAssocID="{22E0A138-D562-4377-BA0A-2242932323DB}" presName="linearProcess" presStyleCnt="0"/>
      <dgm:spPr/>
    </dgm:pt>
    <dgm:pt modelId="{1424A997-1B01-410B-B7C0-6A29A9BA3D6C}" type="pres">
      <dgm:prSet presAssocID="{40CAEC1B-A627-4ED9-8E49-5B9F7CE269AD}" presName="textNode" presStyleLbl="node1" presStyleIdx="0" presStyleCnt="2" custLinFactX="-221" custLinFactNeighborX="-100000" custLinFactNeighborY="988">
        <dgm:presLayoutVars>
          <dgm:bulletEnabled val="1"/>
        </dgm:presLayoutVars>
      </dgm:prSet>
      <dgm:spPr/>
    </dgm:pt>
    <dgm:pt modelId="{94EA7C10-3F2D-4E63-BDD7-5655A813E0E6}" type="pres">
      <dgm:prSet presAssocID="{AD27364A-88D4-4521-B461-700C66ABF2BA}" presName="sibTrans" presStyleCnt="0"/>
      <dgm:spPr/>
    </dgm:pt>
    <dgm:pt modelId="{4107C951-935C-4BD3-9058-8B658EC301EF}" type="pres">
      <dgm:prSet presAssocID="{D558B59C-2401-4704-8A68-3AC3D440094C}" presName="textNode" presStyleLbl="node1" presStyleIdx="1" presStyleCnt="2" custLinFactX="-1132" custLinFactNeighborX="-100000" custLinFactNeighborY="988">
        <dgm:presLayoutVars>
          <dgm:bulletEnabled val="1"/>
        </dgm:presLayoutVars>
      </dgm:prSet>
      <dgm:spPr/>
    </dgm:pt>
  </dgm:ptLst>
  <dgm:cxnLst>
    <dgm:cxn modelId="{7898180C-C51D-43AB-9AA0-672B6C29C4BF}" type="presOf" srcId="{22E0A138-D562-4377-BA0A-2242932323DB}" destId="{F9E2D903-C16B-43BF-84CE-4695C8EBE118}" srcOrd="0" destOrd="0" presId="urn:microsoft.com/office/officeart/2005/8/layout/hProcess9"/>
    <dgm:cxn modelId="{F6A42C3D-E8B7-44B2-9582-DD6415C040A6}" srcId="{22E0A138-D562-4377-BA0A-2242932323DB}" destId="{D558B59C-2401-4704-8A68-3AC3D440094C}" srcOrd="1" destOrd="0" parTransId="{94C64858-AFC3-4DD3-BC04-90F20D87FBD2}" sibTransId="{338AC37A-83AA-44E5-85A8-DC799C93CD1F}"/>
    <dgm:cxn modelId="{1C3F5E64-893F-452F-96D9-D76192E409D5}" type="presOf" srcId="{40CAEC1B-A627-4ED9-8E49-5B9F7CE269AD}" destId="{1424A997-1B01-410B-B7C0-6A29A9BA3D6C}" srcOrd="0" destOrd="0" presId="urn:microsoft.com/office/officeart/2005/8/layout/hProcess9"/>
    <dgm:cxn modelId="{AAEACC6C-5561-40D5-A6AC-01B22CD8A5A5}" srcId="{22E0A138-D562-4377-BA0A-2242932323DB}" destId="{40CAEC1B-A627-4ED9-8E49-5B9F7CE269AD}" srcOrd="0" destOrd="0" parTransId="{67E1C66D-998C-4BCA-9D2E-77F78A805F2F}" sibTransId="{AD27364A-88D4-4521-B461-700C66ABF2BA}"/>
    <dgm:cxn modelId="{2AA45458-0467-4864-99F4-FE3D16F4BC82}" type="presOf" srcId="{D558B59C-2401-4704-8A68-3AC3D440094C}" destId="{4107C951-935C-4BD3-9058-8B658EC301EF}" srcOrd="0" destOrd="0" presId="urn:microsoft.com/office/officeart/2005/8/layout/hProcess9"/>
    <dgm:cxn modelId="{1B0AEC76-8D3D-44C1-B3E8-97A560521F66}" type="presParOf" srcId="{F9E2D903-C16B-43BF-84CE-4695C8EBE118}" destId="{99E6EA1E-1EB4-4D0D-B964-3905C651C9D5}" srcOrd="0" destOrd="0" presId="urn:microsoft.com/office/officeart/2005/8/layout/hProcess9"/>
    <dgm:cxn modelId="{CF69946E-D40A-4930-BF52-AF428AC11862}" type="presParOf" srcId="{F9E2D903-C16B-43BF-84CE-4695C8EBE118}" destId="{5A28A923-3B71-4EC3-9D9D-0D5953BBC2F9}" srcOrd="1" destOrd="0" presId="urn:microsoft.com/office/officeart/2005/8/layout/hProcess9"/>
    <dgm:cxn modelId="{A8B99CE1-CFFF-4C62-9A26-071816A351C3}" type="presParOf" srcId="{5A28A923-3B71-4EC3-9D9D-0D5953BBC2F9}" destId="{1424A997-1B01-410B-B7C0-6A29A9BA3D6C}" srcOrd="0" destOrd="0" presId="urn:microsoft.com/office/officeart/2005/8/layout/hProcess9"/>
    <dgm:cxn modelId="{558447BC-3100-4A66-B292-749D7B388E75}" type="presParOf" srcId="{5A28A923-3B71-4EC3-9D9D-0D5953BBC2F9}" destId="{94EA7C10-3F2D-4E63-BDD7-5655A813E0E6}" srcOrd="1" destOrd="0" presId="urn:microsoft.com/office/officeart/2005/8/layout/hProcess9"/>
    <dgm:cxn modelId="{E779797D-7204-4D36-BC99-4F03A773E081}" type="presParOf" srcId="{5A28A923-3B71-4EC3-9D9D-0D5953BBC2F9}" destId="{4107C951-935C-4BD3-9058-8B658EC301E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EB1233-9430-43FE-BB0F-6329ED9FBC2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3168BE6-A837-4071-A011-BB3C1AF26775}">
      <dgm:prSet/>
      <dgm:spPr/>
      <dgm:t>
        <a:bodyPr/>
        <a:lstStyle/>
        <a:p>
          <a:r>
            <a:rPr lang="en-US"/>
            <a:t>Process evaluation describes services, activities, policies, and procedures meant to appraise a program</a:t>
          </a:r>
        </a:p>
      </dgm:t>
    </dgm:pt>
    <dgm:pt modelId="{10FCD1C8-7329-4149-A4C3-E29B555F0EC8}" type="parTrans" cxnId="{0A583310-2366-40D9-BF36-861AA8E1ABB7}">
      <dgm:prSet/>
      <dgm:spPr/>
      <dgm:t>
        <a:bodyPr/>
        <a:lstStyle/>
        <a:p>
          <a:endParaRPr lang="en-US"/>
        </a:p>
      </dgm:t>
    </dgm:pt>
    <dgm:pt modelId="{FB27EB75-3BD2-43B5-8731-E9033F1300AF}" type="sibTrans" cxnId="{0A583310-2366-40D9-BF36-861AA8E1ABB7}">
      <dgm:prSet/>
      <dgm:spPr/>
      <dgm:t>
        <a:bodyPr/>
        <a:lstStyle/>
        <a:p>
          <a:endParaRPr lang="en-US"/>
        </a:p>
      </dgm:t>
    </dgm:pt>
    <dgm:pt modelId="{489CB3CE-A803-4EB1-B93D-BE0FCF11CF5C}">
      <dgm:prSet/>
      <dgm:spPr/>
      <dgm:t>
        <a:bodyPr/>
        <a:lstStyle/>
        <a:p>
          <a:r>
            <a:rPr lang="en-US"/>
            <a:t>Outcome evaluation measures a program’s results and determines if intended results were achieved.</a:t>
          </a:r>
        </a:p>
      </dgm:t>
    </dgm:pt>
    <dgm:pt modelId="{D5B33B60-691D-45C3-A6DE-096366C26CE5}" type="parTrans" cxnId="{9B208086-FD9D-443C-80D8-CB083F61A574}">
      <dgm:prSet/>
      <dgm:spPr/>
      <dgm:t>
        <a:bodyPr/>
        <a:lstStyle/>
        <a:p>
          <a:endParaRPr lang="en-US"/>
        </a:p>
      </dgm:t>
    </dgm:pt>
    <dgm:pt modelId="{AC5482AF-F182-4CC2-A053-DD34967E4E6F}" type="sibTrans" cxnId="{9B208086-FD9D-443C-80D8-CB083F61A574}">
      <dgm:prSet/>
      <dgm:spPr/>
      <dgm:t>
        <a:bodyPr/>
        <a:lstStyle/>
        <a:p>
          <a:endParaRPr lang="en-US"/>
        </a:p>
      </dgm:t>
    </dgm:pt>
    <dgm:pt modelId="{D4E1CFFD-F203-4B8B-AE40-CDDBAC13972D}" type="pres">
      <dgm:prSet presAssocID="{CDEB1233-9430-43FE-BB0F-6329ED9FBC29}" presName="hierChild1" presStyleCnt="0">
        <dgm:presLayoutVars>
          <dgm:chPref val="1"/>
          <dgm:dir/>
          <dgm:animOne val="branch"/>
          <dgm:animLvl val="lvl"/>
          <dgm:resizeHandles/>
        </dgm:presLayoutVars>
      </dgm:prSet>
      <dgm:spPr/>
    </dgm:pt>
    <dgm:pt modelId="{1AF8DC57-E1F5-4FD5-9DB9-57DF1BD153FE}" type="pres">
      <dgm:prSet presAssocID="{93168BE6-A837-4071-A011-BB3C1AF26775}" presName="hierRoot1" presStyleCnt="0"/>
      <dgm:spPr/>
    </dgm:pt>
    <dgm:pt modelId="{80BA3526-D3A5-4B76-A4DF-65B619C84641}" type="pres">
      <dgm:prSet presAssocID="{93168BE6-A837-4071-A011-BB3C1AF26775}" presName="composite" presStyleCnt="0"/>
      <dgm:spPr/>
    </dgm:pt>
    <dgm:pt modelId="{D1C0F791-4A30-4B5D-B746-C06B62F3B3BE}" type="pres">
      <dgm:prSet presAssocID="{93168BE6-A837-4071-A011-BB3C1AF26775}" presName="background" presStyleLbl="node0" presStyleIdx="0" presStyleCnt="2"/>
      <dgm:spPr/>
    </dgm:pt>
    <dgm:pt modelId="{86CBF6F1-73B9-4E3E-999C-F85AF7B7C569}" type="pres">
      <dgm:prSet presAssocID="{93168BE6-A837-4071-A011-BB3C1AF26775}" presName="text" presStyleLbl="fgAcc0" presStyleIdx="0" presStyleCnt="2">
        <dgm:presLayoutVars>
          <dgm:chPref val="3"/>
        </dgm:presLayoutVars>
      </dgm:prSet>
      <dgm:spPr/>
    </dgm:pt>
    <dgm:pt modelId="{B72FD0E4-3CB5-4839-9B8D-799B25E88690}" type="pres">
      <dgm:prSet presAssocID="{93168BE6-A837-4071-A011-BB3C1AF26775}" presName="hierChild2" presStyleCnt="0"/>
      <dgm:spPr/>
    </dgm:pt>
    <dgm:pt modelId="{90C3D2D0-C11D-474A-BB37-F1F7250DB9D9}" type="pres">
      <dgm:prSet presAssocID="{489CB3CE-A803-4EB1-B93D-BE0FCF11CF5C}" presName="hierRoot1" presStyleCnt="0"/>
      <dgm:spPr/>
    </dgm:pt>
    <dgm:pt modelId="{84268F5D-A430-4477-B604-C2C1A344A62C}" type="pres">
      <dgm:prSet presAssocID="{489CB3CE-A803-4EB1-B93D-BE0FCF11CF5C}" presName="composite" presStyleCnt="0"/>
      <dgm:spPr/>
    </dgm:pt>
    <dgm:pt modelId="{D6B93C8C-E85C-45BA-B611-F6118D63001E}" type="pres">
      <dgm:prSet presAssocID="{489CB3CE-A803-4EB1-B93D-BE0FCF11CF5C}" presName="background" presStyleLbl="node0" presStyleIdx="1" presStyleCnt="2"/>
      <dgm:spPr/>
    </dgm:pt>
    <dgm:pt modelId="{BCF61FDA-2904-42C2-9292-AE6B8E5E5531}" type="pres">
      <dgm:prSet presAssocID="{489CB3CE-A803-4EB1-B93D-BE0FCF11CF5C}" presName="text" presStyleLbl="fgAcc0" presStyleIdx="1" presStyleCnt="2">
        <dgm:presLayoutVars>
          <dgm:chPref val="3"/>
        </dgm:presLayoutVars>
      </dgm:prSet>
      <dgm:spPr/>
    </dgm:pt>
    <dgm:pt modelId="{7285B14C-7530-4D3E-9823-8061427D24D7}" type="pres">
      <dgm:prSet presAssocID="{489CB3CE-A803-4EB1-B93D-BE0FCF11CF5C}" presName="hierChild2" presStyleCnt="0"/>
      <dgm:spPr/>
    </dgm:pt>
  </dgm:ptLst>
  <dgm:cxnLst>
    <dgm:cxn modelId="{0A583310-2366-40D9-BF36-861AA8E1ABB7}" srcId="{CDEB1233-9430-43FE-BB0F-6329ED9FBC29}" destId="{93168BE6-A837-4071-A011-BB3C1AF26775}" srcOrd="0" destOrd="0" parTransId="{10FCD1C8-7329-4149-A4C3-E29B555F0EC8}" sibTransId="{FB27EB75-3BD2-43B5-8731-E9033F1300AF}"/>
    <dgm:cxn modelId="{9B208086-FD9D-443C-80D8-CB083F61A574}" srcId="{CDEB1233-9430-43FE-BB0F-6329ED9FBC29}" destId="{489CB3CE-A803-4EB1-B93D-BE0FCF11CF5C}" srcOrd="1" destOrd="0" parTransId="{D5B33B60-691D-45C3-A6DE-096366C26CE5}" sibTransId="{AC5482AF-F182-4CC2-A053-DD34967E4E6F}"/>
    <dgm:cxn modelId="{F0061697-70F5-4193-B198-6030A74F0E9B}" type="presOf" srcId="{CDEB1233-9430-43FE-BB0F-6329ED9FBC29}" destId="{D4E1CFFD-F203-4B8B-AE40-CDDBAC13972D}" srcOrd="0" destOrd="0" presId="urn:microsoft.com/office/officeart/2005/8/layout/hierarchy1"/>
    <dgm:cxn modelId="{C85331B9-53E5-452B-9368-69ACBFE4A951}" type="presOf" srcId="{93168BE6-A837-4071-A011-BB3C1AF26775}" destId="{86CBF6F1-73B9-4E3E-999C-F85AF7B7C569}" srcOrd="0" destOrd="0" presId="urn:microsoft.com/office/officeart/2005/8/layout/hierarchy1"/>
    <dgm:cxn modelId="{9D938BBA-9048-4302-9AFE-80EBA9C63B3D}" type="presOf" srcId="{489CB3CE-A803-4EB1-B93D-BE0FCF11CF5C}" destId="{BCF61FDA-2904-42C2-9292-AE6B8E5E5531}" srcOrd="0" destOrd="0" presId="urn:microsoft.com/office/officeart/2005/8/layout/hierarchy1"/>
    <dgm:cxn modelId="{9A88B474-B61C-450D-874D-76F9F12E4FA0}" type="presParOf" srcId="{D4E1CFFD-F203-4B8B-AE40-CDDBAC13972D}" destId="{1AF8DC57-E1F5-4FD5-9DB9-57DF1BD153FE}" srcOrd="0" destOrd="0" presId="urn:microsoft.com/office/officeart/2005/8/layout/hierarchy1"/>
    <dgm:cxn modelId="{1A7ABA63-CE3F-443E-B58D-004ABA0CE401}" type="presParOf" srcId="{1AF8DC57-E1F5-4FD5-9DB9-57DF1BD153FE}" destId="{80BA3526-D3A5-4B76-A4DF-65B619C84641}" srcOrd="0" destOrd="0" presId="urn:microsoft.com/office/officeart/2005/8/layout/hierarchy1"/>
    <dgm:cxn modelId="{664E823F-F329-4F00-B88F-50B584FA86E1}" type="presParOf" srcId="{80BA3526-D3A5-4B76-A4DF-65B619C84641}" destId="{D1C0F791-4A30-4B5D-B746-C06B62F3B3BE}" srcOrd="0" destOrd="0" presId="urn:microsoft.com/office/officeart/2005/8/layout/hierarchy1"/>
    <dgm:cxn modelId="{F802C831-851E-40F6-9F16-5AB25541AF68}" type="presParOf" srcId="{80BA3526-D3A5-4B76-A4DF-65B619C84641}" destId="{86CBF6F1-73B9-4E3E-999C-F85AF7B7C569}" srcOrd="1" destOrd="0" presId="urn:microsoft.com/office/officeart/2005/8/layout/hierarchy1"/>
    <dgm:cxn modelId="{6901DE1E-0ECF-4C78-B024-A5CE70322F43}" type="presParOf" srcId="{1AF8DC57-E1F5-4FD5-9DB9-57DF1BD153FE}" destId="{B72FD0E4-3CB5-4839-9B8D-799B25E88690}" srcOrd="1" destOrd="0" presId="urn:microsoft.com/office/officeart/2005/8/layout/hierarchy1"/>
    <dgm:cxn modelId="{B1116343-748A-4FBB-96F2-D856F3978150}" type="presParOf" srcId="{D4E1CFFD-F203-4B8B-AE40-CDDBAC13972D}" destId="{90C3D2D0-C11D-474A-BB37-F1F7250DB9D9}" srcOrd="1" destOrd="0" presId="urn:microsoft.com/office/officeart/2005/8/layout/hierarchy1"/>
    <dgm:cxn modelId="{B1608318-369C-4010-9D79-B3FA33B1ADF9}" type="presParOf" srcId="{90C3D2D0-C11D-474A-BB37-F1F7250DB9D9}" destId="{84268F5D-A430-4477-B604-C2C1A344A62C}" srcOrd="0" destOrd="0" presId="urn:microsoft.com/office/officeart/2005/8/layout/hierarchy1"/>
    <dgm:cxn modelId="{9F70939F-342E-43E7-9265-F08C056EAED8}" type="presParOf" srcId="{84268F5D-A430-4477-B604-C2C1A344A62C}" destId="{D6B93C8C-E85C-45BA-B611-F6118D63001E}" srcOrd="0" destOrd="0" presId="urn:microsoft.com/office/officeart/2005/8/layout/hierarchy1"/>
    <dgm:cxn modelId="{9BDDFFBA-F748-40DC-8C42-8699D4D2C6A3}" type="presParOf" srcId="{84268F5D-A430-4477-B604-C2C1A344A62C}" destId="{BCF61FDA-2904-42C2-9292-AE6B8E5E5531}" srcOrd="1" destOrd="0" presId="urn:microsoft.com/office/officeart/2005/8/layout/hierarchy1"/>
    <dgm:cxn modelId="{FB001C28-4B1B-4602-B8CA-19F2E024796A}" type="presParOf" srcId="{90C3D2D0-C11D-474A-BB37-F1F7250DB9D9}" destId="{7285B14C-7530-4D3E-9823-8061427D24D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3BD731-F614-44A3-815D-AD0DD6DCD5C2}"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BB98508A-A778-4E98-BC3A-D7EF06D22520}">
      <dgm:prSet/>
      <dgm:spPr/>
      <dgm:t>
        <a:bodyPr/>
        <a:lstStyle/>
        <a:p>
          <a:r>
            <a:rPr lang="en-US" dirty="0"/>
            <a:t>Determines:</a:t>
          </a:r>
        </a:p>
      </dgm:t>
    </dgm:pt>
    <dgm:pt modelId="{D4A06C4B-4653-451D-8B6D-4C780EE7E878}" type="parTrans" cxnId="{FE2F9298-6100-4AF8-8EB6-29C2223F0D6A}">
      <dgm:prSet/>
      <dgm:spPr/>
      <dgm:t>
        <a:bodyPr/>
        <a:lstStyle/>
        <a:p>
          <a:endParaRPr lang="en-US"/>
        </a:p>
      </dgm:t>
    </dgm:pt>
    <dgm:pt modelId="{2AD0F9E2-4C4A-4835-90EE-F1C2728E501F}" type="sibTrans" cxnId="{FE2F9298-6100-4AF8-8EB6-29C2223F0D6A}">
      <dgm:prSet/>
      <dgm:spPr/>
      <dgm:t>
        <a:bodyPr/>
        <a:lstStyle/>
        <a:p>
          <a:endParaRPr lang="en-US"/>
        </a:p>
      </dgm:t>
    </dgm:pt>
    <dgm:pt modelId="{8A06CB29-21B8-4F95-9BCE-2645607B09B5}">
      <dgm:prSet/>
      <dgm:spPr/>
      <dgm:t>
        <a:bodyPr/>
        <a:lstStyle/>
        <a:p>
          <a:r>
            <a:rPr lang="en-US"/>
            <a:t>Changes in key intermediate variables</a:t>
          </a:r>
        </a:p>
      </dgm:t>
    </dgm:pt>
    <dgm:pt modelId="{FB652811-CAE7-4CD2-8810-A189360DBF25}" type="parTrans" cxnId="{56C9A728-87ED-4F47-A77E-CA8DA045147E}">
      <dgm:prSet/>
      <dgm:spPr/>
      <dgm:t>
        <a:bodyPr/>
        <a:lstStyle/>
        <a:p>
          <a:endParaRPr lang="en-US"/>
        </a:p>
      </dgm:t>
    </dgm:pt>
    <dgm:pt modelId="{F8726DBD-6243-473A-869C-61887D086583}" type="sibTrans" cxnId="{56C9A728-87ED-4F47-A77E-CA8DA045147E}">
      <dgm:prSet/>
      <dgm:spPr/>
      <dgm:t>
        <a:bodyPr/>
        <a:lstStyle/>
        <a:p>
          <a:endParaRPr lang="en-US"/>
        </a:p>
      </dgm:t>
    </dgm:pt>
    <dgm:pt modelId="{6BA0DB22-D307-45B7-97A2-D9B1F6D512F1}">
      <dgm:prSet/>
      <dgm:spPr/>
      <dgm:t>
        <a:bodyPr/>
        <a:lstStyle/>
        <a:p>
          <a:r>
            <a:rPr lang="en-US"/>
            <a:t>Implementation and strength (dosage) of planned interventions following the strategic plan</a:t>
          </a:r>
        </a:p>
      </dgm:t>
    </dgm:pt>
    <dgm:pt modelId="{934B8431-22A5-4FFB-A324-9A43CDB2B8A9}" type="parTrans" cxnId="{3849683F-E22D-492A-8556-EEA7A27C9817}">
      <dgm:prSet/>
      <dgm:spPr/>
      <dgm:t>
        <a:bodyPr/>
        <a:lstStyle/>
        <a:p>
          <a:endParaRPr lang="en-US"/>
        </a:p>
      </dgm:t>
    </dgm:pt>
    <dgm:pt modelId="{0F5991AA-8B40-4477-B6AE-ACAC1C9613EF}" type="sibTrans" cxnId="{3849683F-E22D-492A-8556-EEA7A27C9817}">
      <dgm:prSet/>
      <dgm:spPr/>
      <dgm:t>
        <a:bodyPr/>
        <a:lstStyle/>
        <a:p>
          <a:endParaRPr lang="en-US"/>
        </a:p>
      </dgm:t>
    </dgm:pt>
    <dgm:pt modelId="{45F0BAAF-0646-40E4-82EE-2AD3D3BB64B5}">
      <dgm:prSet/>
      <dgm:spPr/>
      <dgm:t>
        <a:bodyPr/>
        <a:lstStyle/>
        <a:p>
          <a:r>
            <a:rPr lang="en-US"/>
            <a:t>Effects or changes in targeted outcomes</a:t>
          </a:r>
        </a:p>
      </dgm:t>
    </dgm:pt>
    <dgm:pt modelId="{B9B2465F-C94F-45E5-BAB1-348CF7B6C25B}" type="parTrans" cxnId="{BF1EF7B0-763E-4987-9BEE-AE0121DC57A5}">
      <dgm:prSet/>
      <dgm:spPr/>
      <dgm:t>
        <a:bodyPr/>
        <a:lstStyle/>
        <a:p>
          <a:endParaRPr lang="en-US"/>
        </a:p>
      </dgm:t>
    </dgm:pt>
    <dgm:pt modelId="{7F254CF1-B072-483F-945B-3344D17B8D95}" type="sibTrans" cxnId="{BF1EF7B0-763E-4987-9BEE-AE0121DC57A5}">
      <dgm:prSet/>
      <dgm:spPr/>
      <dgm:t>
        <a:bodyPr/>
        <a:lstStyle/>
        <a:p>
          <a:endParaRPr lang="en-US"/>
        </a:p>
      </dgm:t>
    </dgm:pt>
    <dgm:pt modelId="{6844052E-5315-4406-8CDE-F7A27A530929}" type="pres">
      <dgm:prSet presAssocID="{C33BD731-F614-44A3-815D-AD0DD6DCD5C2}" presName="linear" presStyleCnt="0">
        <dgm:presLayoutVars>
          <dgm:animLvl val="lvl"/>
          <dgm:resizeHandles val="exact"/>
        </dgm:presLayoutVars>
      </dgm:prSet>
      <dgm:spPr/>
    </dgm:pt>
    <dgm:pt modelId="{4C37EB6F-2D47-498D-A339-B6AD3378DB94}" type="pres">
      <dgm:prSet presAssocID="{BB98508A-A778-4E98-BC3A-D7EF06D22520}" presName="parentText" presStyleLbl="node1" presStyleIdx="0" presStyleCnt="1">
        <dgm:presLayoutVars>
          <dgm:chMax val="0"/>
          <dgm:bulletEnabled val="1"/>
        </dgm:presLayoutVars>
      </dgm:prSet>
      <dgm:spPr/>
    </dgm:pt>
    <dgm:pt modelId="{13520B7F-557B-4407-B495-95A357C5A7D2}" type="pres">
      <dgm:prSet presAssocID="{BB98508A-A778-4E98-BC3A-D7EF06D22520}" presName="childText" presStyleLbl="revTx" presStyleIdx="0" presStyleCnt="1">
        <dgm:presLayoutVars>
          <dgm:bulletEnabled val="1"/>
        </dgm:presLayoutVars>
      </dgm:prSet>
      <dgm:spPr/>
    </dgm:pt>
  </dgm:ptLst>
  <dgm:cxnLst>
    <dgm:cxn modelId="{56C9A728-87ED-4F47-A77E-CA8DA045147E}" srcId="{BB98508A-A778-4E98-BC3A-D7EF06D22520}" destId="{8A06CB29-21B8-4F95-9BCE-2645607B09B5}" srcOrd="0" destOrd="0" parTransId="{FB652811-CAE7-4CD2-8810-A189360DBF25}" sibTransId="{F8726DBD-6243-473A-869C-61887D086583}"/>
    <dgm:cxn modelId="{3849683F-E22D-492A-8556-EEA7A27C9817}" srcId="{BB98508A-A778-4E98-BC3A-D7EF06D22520}" destId="{6BA0DB22-D307-45B7-97A2-D9B1F6D512F1}" srcOrd="1" destOrd="0" parTransId="{934B8431-22A5-4FFB-A324-9A43CDB2B8A9}" sibTransId="{0F5991AA-8B40-4477-B6AE-ACAC1C9613EF}"/>
    <dgm:cxn modelId="{6CAC3081-2077-407A-A470-7D913C9633F4}" type="presOf" srcId="{BB98508A-A778-4E98-BC3A-D7EF06D22520}" destId="{4C37EB6F-2D47-498D-A339-B6AD3378DB94}" srcOrd="0" destOrd="0" presId="urn:microsoft.com/office/officeart/2005/8/layout/vList2"/>
    <dgm:cxn modelId="{FE2F9298-6100-4AF8-8EB6-29C2223F0D6A}" srcId="{C33BD731-F614-44A3-815D-AD0DD6DCD5C2}" destId="{BB98508A-A778-4E98-BC3A-D7EF06D22520}" srcOrd="0" destOrd="0" parTransId="{D4A06C4B-4653-451D-8B6D-4C780EE7E878}" sibTransId="{2AD0F9E2-4C4A-4835-90EE-F1C2728E501F}"/>
    <dgm:cxn modelId="{BF1EF7B0-763E-4987-9BEE-AE0121DC57A5}" srcId="{BB98508A-A778-4E98-BC3A-D7EF06D22520}" destId="{45F0BAAF-0646-40E4-82EE-2AD3D3BB64B5}" srcOrd="2" destOrd="0" parTransId="{B9B2465F-C94F-45E5-BAB1-348CF7B6C25B}" sibTransId="{7F254CF1-B072-483F-945B-3344D17B8D95}"/>
    <dgm:cxn modelId="{D478AEBB-EFDA-408E-B9D8-D10B1A296C6E}" type="presOf" srcId="{C33BD731-F614-44A3-815D-AD0DD6DCD5C2}" destId="{6844052E-5315-4406-8CDE-F7A27A530929}" srcOrd="0" destOrd="0" presId="urn:microsoft.com/office/officeart/2005/8/layout/vList2"/>
    <dgm:cxn modelId="{F1D735CB-6401-4F4C-8D99-5ACE60F4C145}" type="presOf" srcId="{45F0BAAF-0646-40E4-82EE-2AD3D3BB64B5}" destId="{13520B7F-557B-4407-B495-95A357C5A7D2}" srcOrd="0" destOrd="2" presId="urn:microsoft.com/office/officeart/2005/8/layout/vList2"/>
    <dgm:cxn modelId="{097D3AF8-DAA5-4AE0-BC94-2C814AD3348B}" type="presOf" srcId="{6BA0DB22-D307-45B7-97A2-D9B1F6D512F1}" destId="{13520B7F-557B-4407-B495-95A357C5A7D2}" srcOrd="0" destOrd="1" presId="urn:microsoft.com/office/officeart/2005/8/layout/vList2"/>
    <dgm:cxn modelId="{E068E3FD-6878-4AF8-AF51-31C338C4667A}" type="presOf" srcId="{8A06CB29-21B8-4F95-9BCE-2645607B09B5}" destId="{13520B7F-557B-4407-B495-95A357C5A7D2}" srcOrd="0" destOrd="0" presId="urn:microsoft.com/office/officeart/2005/8/layout/vList2"/>
    <dgm:cxn modelId="{594206DD-B4C5-4A07-A025-B1B9D3FD2E8B}" type="presParOf" srcId="{6844052E-5315-4406-8CDE-F7A27A530929}" destId="{4C37EB6F-2D47-498D-A339-B6AD3378DB94}" srcOrd="0" destOrd="0" presId="urn:microsoft.com/office/officeart/2005/8/layout/vList2"/>
    <dgm:cxn modelId="{6019A636-373A-436F-A1C3-E894612DD41D}" type="presParOf" srcId="{6844052E-5315-4406-8CDE-F7A27A530929}" destId="{13520B7F-557B-4407-B495-95A357C5A7D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909DC-2001-4001-9F3D-4C1D0B8F8912}">
      <dsp:nvSpPr>
        <dsp:cNvPr id="0" name=""/>
        <dsp:cNvSpPr/>
      </dsp:nvSpPr>
      <dsp:spPr>
        <a:xfrm>
          <a:off x="458203" y="542518"/>
          <a:ext cx="745136" cy="745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65728-4C2B-4F2C-8894-1F26F0326A0C}">
      <dsp:nvSpPr>
        <dsp:cNvPr id="0" name=""/>
        <dsp:cNvSpPr/>
      </dsp:nvSpPr>
      <dsp:spPr>
        <a:xfrm>
          <a:off x="2842" y="1641986"/>
          <a:ext cx="1655859" cy="126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Previous version of the Handbook is at least 4 years old.</a:t>
          </a:r>
        </a:p>
      </dsp:txBody>
      <dsp:txXfrm>
        <a:off x="2842" y="1641986"/>
        <a:ext cx="1655859" cy="1262592"/>
      </dsp:txXfrm>
    </dsp:sp>
    <dsp:sp modelId="{EF4B3A96-9B28-46B5-8E3D-55262E7D03A6}">
      <dsp:nvSpPr>
        <dsp:cNvPr id="0" name=""/>
        <dsp:cNvSpPr/>
      </dsp:nvSpPr>
      <dsp:spPr>
        <a:xfrm>
          <a:off x="2403838" y="542518"/>
          <a:ext cx="745136" cy="745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87FDD-D4EB-4E00-AB52-DA5CFF6A504D}">
      <dsp:nvSpPr>
        <dsp:cNvPr id="0" name=""/>
        <dsp:cNvSpPr/>
      </dsp:nvSpPr>
      <dsp:spPr>
        <a:xfrm>
          <a:off x="1948477" y="1641986"/>
          <a:ext cx="1655859" cy="126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Before 2019 version was 10 years old.</a:t>
          </a:r>
        </a:p>
      </dsp:txBody>
      <dsp:txXfrm>
        <a:off x="1948477" y="1641986"/>
        <a:ext cx="1655859" cy="1262592"/>
      </dsp:txXfrm>
    </dsp:sp>
    <dsp:sp modelId="{549E763E-83A4-4B1D-8D20-BDD3669FA9D9}">
      <dsp:nvSpPr>
        <dsp:cNvPr id="0" name=""/>
        <dsp:cNvSpPr/>
      </dsp:nvSpPr>
      <dsp:spPr>
        <a:xfrm>
          <a:off x="4349473" y="542518"/>
          <a:ext cx="745136" cy="745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D5EF3-F0D8-4D5F-BCEC-01B24FFC5247}">
      <dsp:nvSpPr>
        <dsp:cNvPr id="0" name=""/>
        <dsp:cNvSpPr/>
      </dsp:nvSpPr>
      <dsp:spPr>
        <a:xfrm>
          <a:off x="3894112" y="1641986"/>
          <a:ext cx="1655859" cy="126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revised version is more specific to South Carolina data collection systems and protocols—previous version was more general because fewer systems were in place in South Carolina</a:t>
          </a:r>
        </a:p>
      </dsp:txBody>
      <dsp:txXfrm>
        <a:off x="3894112" y="1641986"/>
        <a:ext cx="1655859" cy="1262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41250-5052-46B7-AC81-9A84A782F0C1}">
      <dsp:nvSpPr>
        <dsp:cNvPr id="0" name=""/>
        <dsp:cNvSpPr/>
      </dsp:nvSpPr>
      <dsp:spPr>
        <a:xfrm>
          <a:off x="0" y="0"/>
          <a:ext cx="9346190" cy="10610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Increased attention to the social availability of alcohol to youth</a:t>
          </a:r>
        </a:p>
      </dsp:txBody>
      <dsp:txXfrm>
        <a:off x="31079" y="31079"/>
        <a:ext cx="8201180" cy="998941"/>
      </dsp:txXfrm>
    </dsp:sp>
    <dsp:sp modelId="{337EED4B-676D-4E3E-A47D-B0251850D939}">
      <dsp:nvSpPr>
        <dsp:cNvPr id="0" name=""/>
        <dsp:cNvSpPr/>
      </dsp:nvSpPr>
      <dsp:spPr>
        <a:xfrm>
          <a:off x="824663" y="1237949"/>
          <a:ext cx="9346190" cy="10610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Reduced social availability of alcohol to youth</a:t>
          </a:r>
        </a:p>
      </dsp:txBody>
      <dsp:txXfrm>
        <a:off x="855742" y="1269028"/>
        <a:ext cx="7769653" cy="998941"/>
      </dsp:txXfrm>
    </dsp:sp>
    <dsp:sp modelId="{F364A5D0-316B-4871-A5F1-1CEEF8D36533}">
      <dsp:nvSpPr>
        <dsp:cNvPr id="0" name=""/>
        <dsp:cNvSpPr/>
      </dsp:nvSpPr>
      <dsp:spPr>
        <a:xfrm>
          <a:off x="1649327" y="2475898"/>
          <a:ext cx="9346190" cy="10610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Reduced overall youth consumption of alcohol </a:t>
          </a:r>
        </a:p>
      </dsp:txBody>
      <dsp:txXfrm>
        <a:off x="1680406" y="2506977"/>
        <a:ext cx="7769653" cy="998941"/>
      </dsp:txXfrm>
    </dsp:sp>
    <dsp:sp modelId="{803C3ADC-D7BC-4666-9008-48E789F4A7B8}">
      <dsp:nvSpPr>
        <dsp:cNvPr id="0" name=""/>
        <dsp:cNvSpPr/>
      </dsp:nvSpPr>
      <dsp:spPr>
        <a:xfrm>
          <a:off x="8656475" y="804667"/>
          <a:ext cx="689714" cy="68971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811661" y="804667"/>
        <a:ext cx="379342" cy="519010"/>
      </dsp:txXfrm>
    </dsp:sp>
    <dsp:sp modelId="{908E5FFF-82E7-4987-80C5-7F069070CAEE}">
      <dsp:nvSpPr>
        <dsp:cNvPr id="0" name=""/>
        <dsp:cNvSpPr/>
      </dsp:nvSpPr>
      <dsp:spPr>
        <a:xfrm>
          <a:off x="9481139" y="2035542"/>
          <a:ext cx="689714" cy="68971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636325" y="2035542"/>
        <a:ext cx="379342" cy="519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92D4D-CA88-40B9-89AA-D86E313F3D1B}">
      <dsp:nvSpPr>
        <dsp:cNvPr id="0" name=""/>
        <dsp:cNvSpPr/>
      </dsp:nvSpPr>
      <dsp:spPr>
        <a:xfrm>
          <a:off x="1794999" y="0"/>
          <a:ext cx="3813342" cy="3813342"/>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938E5-1B0C-40D4-90E6-63167911DCFD}">
      <dsp:nvSpPr>
        <dsp:cNvPr id="0" name=""/>
        <dsp:cNvSpPr/>
      </dsp:nvSpPr>
      <dsp:spPr>
        <a:xfrm>
          <a:off x="976866" y="383382"/>
          <a:ext cx="7928281" cy="90268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DAODAS Grant Management System (GMS)</a:t>
          </a:r>
          <a:r>
            <a:rPr lang="en-US" sz="1400" b="0" i="0" kern="1200" dirty="0"/>
            <a:t> - </a:t>
          </a:r>
          <a:r>
            <a:rPr lang="en-US" sz="1400" kern="1200" dirty="0"/>
            <a:t>a tool for reporting prevention outputs, or counts, of prevention activities and people reached, setting project goals and objectives.   </a:t>
          </a:r>
        </a:p>
      </dsp:txBody>
      <dsp:txXfrm>
        <a:off x="1020932" y="427448"/>
        <a:ext cx="7840149" cy="814557"/>
      </dsp:txXfrm>
    </dsp:sp>
    <dsp:sp modelId="{15A9C111-E216-473F-9FC3-ACF7A94AA1F2}">
      <dsp:nvSpPr>
        <dsp:cNvPr id="0" name=""/>
        <dsp:cNvSpPr/>
      </dsp:nvSpPr>
      <dsp:spPr>
        <a:xfrm>
          <a:off x="978651" y="1398908"/>
          <a:ext cx="7924711" cy="90268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DAODAS Pre-Post Survey </a:t>
          </a:r>
          <a:r>
            <a:rPr lang="en-US" sz="1400" b="0" i="0" kern="1200" dirty="0"/>
            <a:t>-</a:t>
          </a:r>
          <a:r>
            <a:rPr lang="en-US" sz="1400" kern="1200" dirty="0"/>
            <a:t> primary method for collecting individual-level data from prevention program participants (e.g., students participating in Life Skills). </a:t>
          </a:r>
        </a:p>
      </dsp:txBody>
      <dsp:txXfrm>
        <a:off x="1022717" y="1442974"/>
        <a:ext cx="7836579" cy="814557"/>
      </dsp:txXfrm>
    </dsp:sp>
    <dsp:sp modelId="{2970AA8D-6AFB-4535-9C72-E06985CABFF9}">
      <dsp:nvSpPr>
        <dsp:cNvPr id="0" name=""/>
        <dsp:cNvSpPr/>
      </dsp:nvSpPr>
      <dsp:spPr>
        <a:xfrm>
          <a:off x="938000" y="2414433"/>
          <a:ext cx="8006012" cy="90268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t>Data Collection Reporting System </a:t>
          </a:r>
          <a:r>
            <a:rPr lang="en-US" sz="1300" b="0" i="0" kern="1200" dirty="0"/>
            <a:t>- </a:t>
          </a:r>
          <a:r>
            <a:rPr lang="en-US" sz="1300" kern="1200" dirty="0"/>
            <a:t>designed to collect data for environmental prevention operations. </a:t>
          </a:r>
        </a:p>
      </dsp:txBody>
      <dsp:txXfrm>
        <a:off x="982066" y="2458499"/>
        <a:ext cx="7917880" cy="8145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BF1C0-2407-4664-B1EE-282BA3BBC617}">
      <dsp:nvSpPr>
        <dsp:cNvPr id="0" name=""/>
        <dsp:cNvSpPr/>
      </dsp:nvSpPr>
      <dsp:spPr>
        <a:xfrm>
          <a:off x="58592" y="925"/>
          <a:ext cx="2688713" cy="16132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Information dissemination</a:t>
          </a:r>
        </a:p>
      </dsp:txBody>
      <dsp:txXfrm>
        <a:off x="58592" y="925"/>
        <a:ext cx="2688713" cy="1613227"/>
      </dsp:txXfrm>
    </dsp:sp>
    <dsp:sp modelId="{5CF61BAB-2773-4843-91F8-A3923E703E95}">
      <dsp:nvSpPr>
        <dsp:cNvPr id="0" name=""/>
        <dsp:cNvSpPr/>
      </dsp:nvSpPr>
      <dsp:spPr>
        <a:xfrm>
          <a:off x="3016177" y="925"/>
          <a:ext cx="2688713" cy="16132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Prevention education</a:t>
          </a:r>
        </a:p>
      </dsp:txBody>
      <dsp:txXfrm>
        <a:off x="3016177" y="925"/>
        <a:ext cx="2688713" cy="1613227"/>
      </dsp:txXfrm>
    </dsp:sp>
    <dsp:sp modelId="{5E7D86E5-981D-405E-A868-C6554263E9B6}">
      <dsp:nvSpPr>
        <dsp:cNvPr id="0" name=""/>
        <dsp:cNvSpPr/>
      </dsp:nvSpPr>
      <dsp:spPr>
        <a:xfrm>
          <a:off x="5973762" y="925"/>
          <a:ext cx="2688713" cy="16132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Positive alternatives</a:t>
          </a:r>
        </a:p>
      </dsp:txBody>
      <dsp:txXfrm>
        <a:off x="5973762" y="925"/>
        <a:ext cx="2688713" cy="1613227"/>
      </dsp:txXfrm>
    </dsp:sp>
    <dsp:sp modelId="{75142057-D55A-4528-B522-299103452CA5}">
      <dsp:nvSpPr>
        <dsp:cNvPr id="0" name=""/>
        <dsp:cNvSpPr/>
      </dsp:nvSpPr>
      <dsp:spPr>
        <a:xfrm>
          <a:off x="8931346" y="925"/>
          <a:ext cx="2688713" cy="16132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Environmental strategies</a:t>
          </a:r>
        </a:p>
      </dsp:txBody>
      <dsp:txXfrm>
        <a:off x="8931346" y="925"/>
        <a:ext cx="2688713" cy="1613227"/>
      </dsp:txXfrm>
    </dsp:sp>
    <dsp:sp modelId="{D5F54AD3-339A-4FA6-8BAE-EA60BA5F0FB1}">
      <dsp:nvSpPr>
        <dsp:cNvPr id="0" name=""/>
        <dsp:cNvSpPr/>
      </dsp:nvSpPr>
      <dsp:spPr>
        <a:xfrm>
          <a:off x="3016177" y="1883024"/>
          <a:ext cx="2688713" cy="16132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Community-based processes</a:t>
          </a:r>
        </a:p>
      </dsp:txBody>
      <dsp:txXfrm>
        <a:off x="3016177" y="1883024"/>
        <a:ext cx="2688713" cy="1613227"/>
      </dsp:txXfrm>
    </dsp:sp>
    <dsp:sp modelId="{A2DC4DC3-270D-40D0-8FFB-1E64B1B990AF}">
      <dsp:nvSpPr>
        <dsp:cNvPr id="0" name=""/>
        <dsp:cNvSpPr/>
      </dsp:nvSpPr>
      <dsp:spPr>
        <a:xfrm>
          <a:off x="5973762" y="1883024"/>
          <a:ext cx="2688713" cy="16132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Identification of problems and referral of services </a:t>
          </a:r>
        </a:p>
      </dsp:txBody>
      <dsp:txXfrm>
        <a:off x="5973762" y="1883024"/>
        <a:ext cx="2688713" cy="16132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43F89-F933-45DB-B770-9A3BA1B4CD13}">
      <dsp:nvSpPr>
        <dsp:cNvPr id="0" name=""/>
        <dsp:cNvSpPr/>
      </dsp:nvSpPr>
      <dsp:spPr>
        <a:xfrm rot="5400000">
          <a:off x="-593023" y="593023"/>
          <a:ext cx="3953489" cy="276744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i="0" kern="1200"/>
            <a:t>Administering the Surveys</a:t>
          </a:r>
          <a:endParaRPr lang="en-US" sz="3200" kern="1200"/>
        </a:p>
      </dsp:txBody>
      <dsp:txXfrm rot="-5400000">
        <a:off x="1" y="1383720"/>
        <a:ext cx="2767442" cy="1186047"/>
      </dsp:txXfrm>
    </dsp:sp>
    <dsp:sp modelId="{35E5A37F-0FD4-4CC1-9A99-9F2A2A962AFC}">
      <dsp:nvSpPr>
        <dsp:cNvPr id="0" name=""/>
        <dsp:cNvSpPr/>
      </dsp:nvSpPr>
      <dsp:spPr>
        <a:xfrm rot="5400000">
          <a:off x="5705553" y="-2938110"/>
          <a:ext cx="2569767" cy="844598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A detailed overview of how to prepare, proctor, review, handle, and return the surveys can be found in the “</a:t>
          </a:r>
          <a:r>
            <a:rPr lang="en-US" sz="2700" b="1" kern="1200" dirty="0"/>
            <a:t>Scanned Standard Survey Overview</a:t>
          </a:r>
          <a:r>
            <a:rPr lang="en-US" sz="2700" kern="1200" dirty="0"/>
            <a:t>” document in the Evaluation Documents section of the </a:t>
          </a:r>
          <a:r>
            <a:rPr lang="en-US" sz="2700" kern="1200" dirty="0">
              <a:hlinkClick xmlns:r="http://schemas.openxmlformats.org/officeDocument/2006/relationships" r:id="rId1"/>
            </a:rPr>
            <a:t>South Carolina Prevention/Evaluation Resources </a:t>
          </a:r>
          <a:r>
            <a:rPr lang="en-US" sz="2700" kern="1200" dirty="0"/>
            <a:t>website.</a:t>
          </a:r>
        </a:p>
      </dsp:txBody>
      <dsp:txXfrm rot="-5400000">
        <a:off x="2767442" y="125447"/>
        <a:ext cx="8320543" cy="2318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43F89-F933-45DB-B770-9A3BA1B4CD13}">
      <dsp:nvSpPr>
        <dsp:cNvPr id="0" name=""/>
        <dsp:cNvSpPr/>
      </dsp:nvSpPr>
      <dsp:spPr>
        <a:xfrm rot="5400000">
          <a:off x="-593023" y="593023"/>
          <a:ext cx="3953489" cy="276744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i="0" kern="1200" dirty="0"/>
            <a:t>The Standard Survey was updated in 2019 &amp; again in 2023. It is available in four versions— middle school and high school &amp; online and printed copy. Both surveys consist of the following measures: </a:t>
          </a:r>
          <a:endParaRPr lang="en-US" sz="1300" kern="1200" dirty="0"/>
        </a:p>
      </dsp:txBody>
      <dsp:txXfrm rot="-5400000">
        <a:off x="1" y="1383720"/>
        <a:ext cx="2767442" cy="1186047"/>
      </dsp:txXfrm>
    </dsp:sp>
    <dsp:sp modelId="{35E5A37F-0FD4-4CC1-9A99-9F2A2A962AFC}">
      <dsp:nvSpPr>
        <dsp:cNvPr id="0" name=""/>
        <dsp:cNvSpPr/>
      </dsp:nvSpPr>
      <dsp:spPr>
        <a:xfrm rot="5400000">
          <a:off x="5705553" y="-2938110"/>
          <a:ext cx="2569767" cy="844598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i="0" kern="1200"/>
            <a:t>Perceived risk/harm </a:t>
          </a:r>
          <a:r>
            <a:rPr lang="en-US" sz="1700" b="0" i="0" kern="1200"/>
            <a:t>of substance use. </a:t>
          </a:r>
          <a:endParaRPr lang="en-US" sz="1700" kern="1200"/>
        </a:p>
        <a:p>
          <a:pPr marL="171450" lvl="1" indent="-171450" algn="l" defTabSz="755650">
            <a:lnSpc>
              <a:spcPct val="90000"/>
            </a:lnSpc>
            <a:spcBef>
              <a:spcPct val="0"/>
            </a:spcBef>
            <a:spcAft>
              <a:spcPct val="15000"/>
            </a:spcAft>
            <a:buChar char="•"/>
          </a:pPr>
          <a:r>
            <a:rPr lang="en-US" sz="1700" b="1" i="0" kern="1200"/>
            <a:t>Disapproval</a:t>
          </a:r>
          <a:r>
            <a:rPr lang="en-US" sz="1700" b="0" i="0" kern="1200"/>
            <a:t> of substance use. </a:t>
          </a:r>
          <a:endParaRPr lang="en-US" sz="1700" kern="1200"/>
        </a:p>
        <a:p>
          <a:pPr marL="171450" lvl="1" indent="-171450" algn="l" defTabSz="755650">
            <a:lnSpc>
              <a:spcPct val="90000"/>
            </a:lnSpc>
            <a:spcBef>
              <a:spcPct val="0"/>
            </a:spcBef>
            <a:spcAft>
              <a:spcPct val="15000"/>
            </a:spcAft>
            <a:buChar char="•"/>
          </a:pPr>
          <a:r>
            <a:rPr lang="en-US" sz="1700" b="1" i="0" kern="1200"/>
            <a:t>Perceived parental attitudes </a:t>
          </a:r>
          <a:r>
            <a:rPr lang="en-US" sz="1700" b="0" i="0" kern="1200"/>
            <a:t>toward substance use. </a:t>
          </a:r>
          <a:endParaRPr lang="en-US" sz="1700" kern="1200"/>
        </a:p>
        <a:p>
          <a:pPr marL="171450" lvl="1" indent="-171450" algn="l" defTabSz="755650">
            <a:lnSpc>
              <a:spcPct val="90000"/>
            </a:lnSpc>
            <a:spcBef>
              <a:spcPct val="0"/>
            </a:spcBef>
            <a:spcAft>
              <a:spcPct val="15000"/>
            </a:spcAft>
            <a:buChar char="•"/>
          </a:pPr>
          <a:r>
            <a:rPr lang="en-US" sz="1700" b="1" i="0" kern="1200"/>
            <a:t>Perceived peer attitudes </a:t>
          </a:r>
          <a:r>
            <a:rPr lang="en-US" sz="1700" b="0" i="0" kern="1200"/>
            <a:t>toward substance use. </a:t>
          </a:r>
          <a:endParaRPr lang="en-US" sz="1700" kern="1200"/>
        </a:p>
        <a:p>
          <a:pPr marL="171450" lvl="1" indent="-171450" algn="l" defTabSz="755650">
            <a:lnSpc>
              <a:spcPct val="90000"/>
            </a:lnSpc>
            <a:spcBef>
              <a:spcPct val="0"/>
            </a:spcBef>
            <a:spcAft>
              <a:spcPct val="15000"/>
            </a:spcAft>
            <a:buChar char="•"/>
          </a:pPr>
          <a:r>
            <a:rPr lang="en-US" sz="1700" b="1" i="0" kern="1200"/>
            <a:t>Decision-making</a:t>
          </a:r>
          <a:r>
            <a:rPr lang="en-US" sz="1700" b="0" i="0" kern="1200"/>
            <a:t>. </a:t>
          </a:r>
          <a:endParaRPr lang="en-US" sz="1700" kern="1200"/>
        </a:p>
        <a:p>
          <a:pPr marL="171450" lvl="1" indent="-171450" algn="l" defTabSz="755650">
            <a:lnSpc>
              <a:spcPct val="90000"/>
            </a:lnSpc>
            <a:spcBef>
              <a:spcPct val="0"/>
            </a:spcBef>
            <a:spcAft>
              <a:spcPct val="15000"/>
            </a:spcAft>
            <a:buChar char="•"/>
          </a:pPr>
          <a:r>
            <a:rPr lang="en-US" sz="1700" b="1" i="0" kern="1200"/>
            <a:t>Past 30-day substance use. </a:t>
          </a:r>
          <a:endParaRPr lang="en-US" sz="1700" kern="1200"/>
        </a:p>
        <a:p>
          <a:pPr marL="171450" lvl="1" indent="-171450" algn="l" defTabSz="755650">
            <a:lnSpc>
              <a:spcPct val="90000"/>
            </a:lnSpc>
            <a:spcBef>
              <a:spcPct val="0"/>
            </a:spcBef>
            <a:spcAft>
              <a:spcPct val="15000"/>
            </a:spcAft>
            <a:buChar char="•"/>
          </a:pPr>
          <a:r>
            <a:rPr lang="en-US" sz="1700" b="1" i="0" kern="1200"/>
            <a:t>Past 2-week binge drinking. </a:t>
          </a:r>
          <a:endParaRPr lang="en-US" sz="1700" kern="1200"/>
        </a:p>
        <a:p>
          <a:pPr marL="171450" lvl="1" indent="-171450" algn="l" defTabSz="755650">
            <a:lnSpc>
              <a:spcPct val="90000"/>
            </a:lnSpc>
            <a:spcBef>
              <a:spcPct val="0"/>
            </a:spcBef>
            <a:spcAft>
              <a:spcPct val="15000"/>
            </a:spcAft>
            <a:buChar char="•"/>
          </a:pPr>
          <a:r>
            <a:rPr lang="en-US" sz="1700" b="1" i="0" kern="1200"/>
            <a:t>Parent communication </a:t>
          </a:r>
          <a:r>
            <a:rPr lang="en-US" sz="1700" b="0" i="0" kern="1200"/>
            <a:t>about the dangers of substance use. </a:t>
          </a:r>
          <a:endParaRPr lang="en-US" sz="1700" kern="1200"/>
        </a:p>
      </dsp:txBody>
      <dsp:txXfrm rot="-5400000">
        <a:off x="2767442" y="125447"/>
        <a:ext cx="8320543" cy="2318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6EA1E-1EB4-4D0D-B964-3905C651C9D5}">
      <dsp:nvSpPr>
        <dsp:cNvPr id="0" name=""/>
        <dsp:cNvSpPr/>
      </dsp:nvSpPr>
      <dsp:spPr>
        <a:xfrm>
          <a:off x="0" y="0"/>
          <a:ext cx="9880597" cy="46283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4A997-1B01-410B-B7C0-6A29A9BA3D6C}">
      <dsp:nvSpPr>
        <dsp:cNvPr id="0" name=""/>
        <dsp:cNvSpPr/>
      </dsp:nvSpPr>
      <dsp:spPr>
        <a:xfrm>
          <a:off x="172522" y="1406785"/>
          <a:ext cx="4017854" cy="18513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Inputs</a:t>
          </a:r>
        </a:p>
      </dsp:txBody>
      <dsp:txXfrm>
        <a:off x="262896" y="1497159"/>
        <a:ext cx="3837106" cy="1670578"/>
      </dsp:txXfrm>
    </dsp:sp>
    <dsp:sp modelId="{4107C951-935C-4BD3-9058-8B658EC301EF}">
      <dsp:nvSpPr>
        <dsp:cNvPr id="0" name=""/>
        <dsp:cNvSpPr/>
      </dsp:nvSpPr>
      <dsp:spPr>
        <a:xfrm>
          <a:off x="4647803" y="1406785"/>
          <a:ext cx="4017854" cy="18513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Outputs</a:t>
          </a:r>
        </a:p>
      </dsp:txBody>
      <dsp:txXfrm>
        <a:off x="4738177" y="1497159"/>
        <a:ext cx="3837106" cy="1670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0F791-4A30-4B5D-B746-C06B62F3B3BE}">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BF6F1-73B9-4E3E-999C-F85AF7B7C569}">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Process evaluation describes services, activities, policies, and procedures meant to appraise a program</a:t>
          </a:r>
        </a:p>
      </dsp:txBody>
      <dsp:txXfrm>
        <a:off x="585701" y="873933"/>
        <a:ext cx="4337991" cy="2693452"/>
      </dsp:txXfrm>
    </dsp:sp>
    <dsp:sp modelId="{D6B93C8C-E85C-45BA-B611-F6118D63001E}">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61FDA-2904-42C2-9292-AE6B8E5E5531}">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Outcome evaluation measures a program’s results and determines if intended results were achieved.</a:t>
          </a:r>
        </a:p>
      </dsp:txBody>
      <dsp:txXfrm>
        <a:off x="6092527" y="873933"/>
        <a:ext cx="4337991" cy="2693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7EB6F-2D47-498D-A339-B6AD3378DB94}">
      <dsp:nvSpPr>
        <dsp:cNvPr id="0" name=""/>
        <dsp:cNvSpPr/>
      </dsp:nvSpPr>
      <dsp:spPr>
        <a:xfrm>
          <a:off x="0" y="23544"/>
          <a:ext cx="10515600" cy="1199250"/>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dirty="0"/>
            <a:t>Determines:</a:t>
          </a:r>
        </a:p>
      </dsp:txBody>
      <dsp:txXfrm>
        <a:off x="58543" y="82087"/>
        <a:ext cx="10398514" cy="1082164"/>
      </dsp:txXfrm>
    </dsp:sp>
    <dsp:sp modelId="{13520B7F-557B-4407-B495-95A357C5A7D2}">
      <dsp:nvSpPr>
        <dsp:cNvPr id="0" name=""/>
        <dsp:cNvSpPr/>
      </dsp:nvSpPr>
      <dsp:spPr>
        <a:xfrm>
          <a:off x="0" y="1222794"/>
          <a:ext cx="10515600" cy="31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en-US" sz="3900" kern="1200"/>
            <a:t>Changes in key intermediate variables</a:t>
          </a:r>
        </a:p>
        <a:p>
          <a:pPr marL="285750" lvl="1" indent="-285750" algn="l" defTabSz="1733550">
            <a:lnSpc>
              <a:spcPct val="90000"/>
            </a:lnSpc>
            <a:spcBef>
              <a:spcPct val="0"/>
            </a:spcBef>
            <a:spcAft>
              <a:spcPct val="20000"/>
            </a:spcAft>
            <a:buChar char="•"/>
          </a:pPr>
          <a:r>
            <a:rPr lang="en-US" sz="3900" kern="1200"/>
            <a:t>Implementation and strength (dosage) of planned interventions following the strategic plan</a:t>
          </a:r>
        </a:p>
        <a:p>
          <a:pPr marL="285750" lvl="1" indent="-285750" algn="l" defTabSz="1733550">
            <a:lnSpc>
              <a:spcPct val="90000"/>
            </a:lnSpc>
            <a:spcBef>
              <a:spcPct val="0"/>
            </a:spcBef>
            <a:spcAft>
              <a:spcPct val="20000"/>
            </a:spcAft>
            <a:buChar char="•"/>
          </a:pPr>
          <a:r>
            <a:rPr lang="en-US" sz="3900" kern="1200"/>
            <a:t>Effects or changes in targeted outcomes</a:t>
          </a:r>
        </a:p>
      </dsp:txBody>
      <dsp:txXfrm>
        <a:off x="0" y="1222794"/>
        <a:ext cx="10515600" cy="310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E562D-EB19-4C5F-B409-0A2FBCE190C6}"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42A50-2142-463A-AF70-3D188E6D927F}" type="slidenum">
              <a:rPr lang="en-US" smtClean="0"/>
              <a:t>‹#›</a:t>
            </a:fld>
            <a:endParaRPr lang="en-US"/>
          </a:p>
        </p:txBody>
      </p:sp>
    </p:spTree>
    <p:extLst>
      <p:ext uri="{BB962C8B-B14F-4D97-AF65-F5344CB8AC3E}">
        <p14:creationId xmlns:p14="http://schemas.microsoft.com/office/powerpoint/2010/main" val="176429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3B42A50-2142-463A-AF70-3D188E6D927F}" type="slidenum">
              <a:rPr lang="en-US" smtClean="0"/>
              <a:t>7</a:t>
            </a:fld>
            <a:endParaRPr lang="en-US"/>
          </a:p>
        </p:txBody>
      </p:sp>
    </p:spTree>
    <p:extLst>
      <p:ext uri="{BB962C8B-B14F-4D97-AF65-F5344CB8AC3E}">
        <p14:creationId xmlns:p14="http://schemas.microsoft.com/office/powerpoint/2010/main" val="2858771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8485E77-C2CD-44F4-B33A-2D0B7AFF62D1}" type="datetimeFigureOut">
              <a:rPr lang="en-US" smtClean="0"/>
              <a:t>11/2/2023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266554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85E77-C2CD-44F4-B33A-2D0B7AFF62D1}"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339590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485E77-C2CD-44F4-B33A-2D0B7AFF62D1}"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111347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485E77-C2CD-44F4-B33A-2D0B7AFF62D1}"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32762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485E77-C2CD-44F4-B33A-2D0B7AFF62D1}"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2028260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485E77-C2CD-44F4-B33A-2D0B7AFF62D1}"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244828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485E77-C2CD-44F4-B33A-2D0B7AFF62D1}" type="datetimeFigureOut">
              <a:rPr lang="en-US" smtClean="0"/>
              <a:t>11/2/2023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31412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68485E77-C2CD-44F4-B33A-2D0B7AFF62D1}"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186558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68485E77-C2CD-44F4-B33A-2D0B7AFF62D1}"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3461184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11/2/2023</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62148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9806-2154-497E-8E22-08BF374B2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1D35C-F261-4AD7-BF9E-62038F40A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7462CD-E8F8-4D1C-A2A8-1DDD3F63A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2C40C-401C-4EB6-B479-5F02922B06E8}"/>
              </a:ext>
            </a:extLst>
          </p:cNvPr>
          <p:cNvSpPr>
            <a:spLocks noGrp="1"/>
          </p:cNvSpPr>
          <p:nvPr>
            <p:ph type="dt" sz="half" idx="10"/>
          </p:nvPr>
        </p:nvSpPr>
        <p:spPr/>
        <p:txBody>
          <a:bodyPr/>
          <a:lstStyle/>
          <a:p>
            <a:fld id="{72C10E7B-F64D-4E78-821F-E13B1BB8F5C6}" type="datetimeFigureOut">
              <a:rPr lang="en-US" smtClean="0"/>
              <a:t>11/2/2023</a:t>
            </a:fld>
            <a:endParaRPr lang="en-US"/>
          </a:p>
        </p:txBody>
      </p:sp>
      <p:sp>
        <p:nvSpPr>
          <p:cNvPr id="6" name="Footer Placeholder 5">
            <a:extLst>
              <a:ext uri="{FF2B5EF4-FFF2-40B4-BE49-F238E27FC236}">
                <a16:creationId xmlns:a16="http://schemas.microsoft.com/office/drawing/2014/main" id="{AA3D5468-A3A1-421B-ABDE-5E0B1DB38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05246-D21A-4751-87C0-BD9D1C8E186B}"/>
              </a:ext>
            </a:extLst>
          </p:cNvPr>
          <p:cNvSpPr>
            <a:spLocks noGrp="1"/>
          </p:cNvSpPr>
          <p:nvPr>
            <p:ph type="sldNum" sz="quarter" idx="12"/>
          </p:nvPr>
        </p:nvSpPr>
        <p:spPr/>
        <p:txBody>
          <a:bodyPr/>
          <a:lstStyle/>
          <a:p>
            <a:fld id="{0DE7A5EE-C468-4D1B-BC11-E0D6EA3412BC}" type="slidenum">
              <a:rPr lang="en-US" smtClean="0"/>
              <a:t>‹#›</a:t>
            </a:fld>
            <a:endParaRPr lang="en-US"/>
          </a:p>
        </p:txBody>
      </p:sp>
    </p:spTree>
    <p:extLst>
      <p:ext uri="{BB962C8B-B14F-4D97-AF65-F5344CB8AC3E}">
        <p14:creationId xmlns:p14="http://schemas.microsoft.com/office/powerpoint/2010/main" val="33632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85E77-C2CD-44F4-B33A-2D0B7AFF62D1}"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358239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5864-31E0-4B4D-B519-46E8E4003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0A4F0C-653D-4454-9997-656AE67CC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05BF5-D42F-4CCF-BA9E-AF42D8DF0338}"/>
              </a:ext>
            </a:extLst>
          </p:cNvPr>
          <p:cNvSpPr>
            <a:spLocks noGrp="1"/>
          </p:cNvSpPr>
          <p:nvPr>
            <p:ph type="dt" sz="half" idx="10"/>
          </p:nvPr>
        </p:nvSpPr>
        <p:spPr/>
        <p:txBody>
          <a:bodyPr/>
          <a:lstStyle/>
          <a:p>
            <a:fld id="{72C10E7B-F64D-4E78-821F-E13B1BB8F5C6}" type="datetimeFigureOut">
              <a:rPr lang="en-US" smtClean="0"/>
              <a:t>11/2/2023</a:t>
            </a:fld>
            <a:endParaRPr lang="en-US"/>
          </a:p>
        </p:txBody>
      </p:sp>
      <p:sp>
        <p:nvSpPr>
          <p:cNvPr id="5" name="Footer Placeholder 4">
            <a:extLst>
              <a:ext uri="{FF2B5EF4-FFF2-40B4-BE49-F238E27FC236}">
                <a16:creationId xmlns:a16="http://schemas.microsoft.com/office/drawing/2014/main" id="{2419EFFA-5AD9-4BEB-AE75-C0AF3536A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E06F5-06A8-42B7-890B-E05E6EA9C3B0}"/>
              </a:ext>
            </a:extLst>
          </p:cNvPr>
          <p:cNvSpPr>
            <a:spLocks noGrp="1"/>
          </p:cNvSpPr>
          <p:nvPr>
            <p:ph type="sldNum" sz="quarter" idx="12"/>
          </p:nvPr>
        </p:nvSpPr>
        <p:spPr/>
        <p:txBody>
          <a:bodyPr/>
          <a:lstStyle/>
          <a:p>
            <a:fld id="{0DE7A5EE-C468-4D1B-BC11-E0D6EA3412BC}" type="slidenum">
              <a:rPr lang="en-US" smtClean="0"/>
              <a:t>‹#›</a:t>
            </a:fld>
            <a:endParaRPr lang="en-US"/>
          </a:p>
        </p:txBody>
      </p:sp>
    </p:spTree>
    <p:extLst>
      <p:ext uri="{BB962C8B-B14F-4D97-AF65-F5344CB8AC3E}">
        <p14:creationId xmlns:p14="http://schemas.microsoft.com/office/powerpoint/2010/main" val="3411654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93D0E-7847-4503-814F-E62B55DF8079}"/>
              </a:ext>
            </a:extLst>
          </p:cNvPr>
          <p:cNvSpPr>
            <a:spLocks noGrp="1"/>
          </p:cNvSpPr>
          <p:nvPr>
            <p:ph type="dt" sz="half" idx="10"/>
          </p:nvPr>
        </p:nvSpPr>
        <p:spPr/>
        <p:txBody>
          <a:bodyPr/>
          <a:lstStyle/>
          <a:p>
            <a:fld id="{4B8E7AF9-387A-4D78-8468-DFEC525DACF9}" type="datetimeFigureOut">
              <a:rPr lang="en-US" smtClean="0"/>
              <a:t>11/2/2023</a:t>
            </a:fld>
            <a:endParaRPr lang="en-US"/>
          </a:p>
        </p:txBody>
      </p:sp>
      <p:sp>
        <p:nvSpPr>
          <p:cNvPr id="3" name="Footer Placeholder 2">
            <a:extLst>
              <a:ext uri="{FF2B5EF4-FFF2-40B4-BE49-F238E27FC236}">
                <a16:creationId xmlns:a16="http://schemas.microsoft.com/office/drawing/2014/main" id="{A534AE66-25CB-4BE6-A29D-2AC1188BC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D65E5F-D76D-411A-ABA3-2DB231F5EDB3}"/>
              </a:ext>
            </a:extLst>
          </p:cNvPr>
          <p:cNvSpPr>
            <a:spLocks noGrp="1"/>
          </p:cNvSpPr>
          <p:nvPr>
            <p:ph type="sldNum" sz="quarter" idx="12"/>
          </p:nvPr>
        </p:nvSpPr>
        <p:spPr/>
        <p:txBody>
          <a:bodyPr/>
          <a:lstStyle/>
          <a:p>
            <a:fld id="{25D15818-C01C-46BD-B24D-B560507491D8}" type="slidenum">
              <a:rPr lang="en-US" smtClean="0"/>
              <a:t>‹#›</a:t>
            </a:fld>
            <a:endParaRPr lang="en-US"/>
          </a:p>
        </p:txBody>
      </p:sp>
    </p:spTree>
    <p:extLst>
      <p:ext uri="{BB962C8B-B14F-4D97-AF65-F5344CB8AC3E}">
        <p14:creationId xmlns:p14="http://schemas.microsoft.com/office/powerpoint/2010/main" val="2854825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304800" y="148158"/>
            <a:ext cx="11366339" cy="700937"/>
            <a:chOff x="228600" y="148157"/>
            <a:chExt cx="8524754" cy="700937"/>
          </a:xfrm>
        </p:grpSpPr>
        <p:sp>
          <p:nvSpPr>
            <p:cNvPr id="12" name="Title 1"/>
            <p:cNvSpPr txBox="1">
              <a:spLocks/>
            </p:cNvSpPr>
            <p:nvPr/>
          </p:nvSpPr>
          <p:spPr>
            <a:xfrm>
              <a:off x="2158244" y="269498"/>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cxnSp>
          <p:nvCxnSpPr>
            <p:cNvPr id="13" name="Straight Connector 12"/>
            <p:cNvCxnSpPr/>
            <p:nvPr/>
          </p:nvCxnSpPr>
          <p:spPr>
            <a:xfrm>
              <a:off x="228600" y="676146"/>
              <a:ext cx="850392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2"/>
            <a:srcRect l="1093" t="2107" r="1046" b="21019"/>
            <a:stretch/>
          </p:blipFill>
          <p:spPr>
            <a:xfrm>
              <a:off x="228600" y="148157"/>
              <a:ext cx="1909234" cy="495300"/>
            </a:xfrm>
            <a:prstGeom prst="rect">
              <a:avLst/>
            </a:prstGeom>
          </p:spPr>
        </p:pic>
      </p:grpSp>
      <p:sp>
        <p:nvSpPr>
          <p:cNvPr id="15" name="Rectangle 14"/>
          <p:cNvSpPr/>
          <p:nvPr userDrawn="1"/>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11/2/2023</a:t>
            </a:fld>
            <a:endParaRPr lang="en-US"/>
          </a:p>
        </p:txBody>
      </p:sp>
      <p:sp>
        <p:nvSpPr>
          <p:cNvPr id="17"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485E77-C2CD-44F4-B33A-2D0B7AFF62D1}"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128671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485E77-C2CD-44F4-B33A-2D0B7AFF62D1}"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227754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485E77-C2CD-44F4-B33A-2D0B7AFF62D1}"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389996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68485E77-C2CD-44F4-B33A-2D0B7AFF62D1}"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61886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85E77-C2CD-44F4-B33A-2D0B7AFF62D1}"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57786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85E77-C2CD-44F4-B33A-2D0B7AFF62D1}"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271820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85E77-C2CD-44F4-B33A-2D0B7AFF62D1}"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FC39C2-321A-4681-BC1C-01181F1E2511}" type="slidenum">
              <a:rPr lang="en-US" smtClean="0"/>
              <a:t>‹#›</a:t>
            </a:fld>
            <a:endParaRPr lang="en-US"/>
          </a:p>
        </p:txBody>
      </p:sp>
    </p:spTree>
    <p:extLst>
      <p:ext uri="{BB962C8B-B14F-4D97-AF65-F5344CB8AC3E}">
        <p14:creationId xmlns:p14="http://schemas.microsoft.com/office/powerpoint/2010/main" val="304313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8485E77-C2CD-44F4-B33A-2D0B7AFF62D1}" type="datetimeFigureOut">
              <a:rPr lang="en-US" smtClean="0"/>
              <a:t>11/2/2023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7FC39C2-321A-4681-BC1C-01181F1E2511}" type="slidenum">
              <a:rPr lang="en-US" smtClean="0"/>
              <a:t>‹#›</a:t>
            </a:fld>
            <a:endParaRPr lang="en-US"/>
          </a:p>
        </p:txBody>
      </p:sp>
    </p:spTree>
    <p:extLst>
      <p:ext uri="{BB962C8B-B14F-4D97-AF65-F5344CB8AC3E}">
        <p14:creationId xmlns:p14="http://schemas.microsoft.com/office/powerpoint/2010/main" val="3687530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1DA8E-D481-4D91-ADF7-924E3C493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3E13CC-EE43-4DE0-99CC-9AB1486F1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E84CA-E23B-413E-993B-F9C53FA15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10E7B-F64D-4E78-821F-E13B1BB8F5C6}" type="datetimeFigureOut">
              <a:rPr lang="en-US" smtClean="0"/>
              <a:t>11/2/2023</a:t>
            </a:fld>
            <a:endParaRPr lang="en-US"/>
          </a:p>
        </p:txBody>
      </p:sp>
      <p:sp>
        <p:nvSpPr>
          <p:cNvPr id="5" name="Footer Placeholder 4">
            <a:extLst>
              <a:ext uri="{FF2B5EF4-FFF2-40B4-BE49-F238E27FC236}">
                <a16:creationId xmlns:a16="http://schemas.microsoft.com/office/drawing/2014/main" id="{BFCE027E-C59B-4FD6-AC2A-318C2159E9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307EA7-16E4-4D95-AF95-F88CC7F14D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7A5EE-C468-4D1B-BC11-E0D6EA3412BC}" type="slidenum">
              <a:rPr lang="en-US" smtClean="0"/>
              <a:t>‹#›</a:t>
            </a:fld>
            <a:endParaRPr lang="en-US"/>
          </a:p>
        </p:txBody>
      </p:sp>
    </p:spTree>
    <p:extLst>
      <p:ext uri="{BB962C8B-B14F-4D97-AF65-F5344CB8AC3E}">
        <p14:creationId xmlns:p14="http://schemas.microsoft.com/office/powerpoint/2010/main" val="3076608521"/>
      </p:ext>
    </p:extLst>
  </p:cSld>
  <p:clrMap bg1="lt1" tx1="dk1" bg2="lt2" tx2="dk2" accent1="accent1" accent2="accent2" accent3="accent3" accent4="accent4" accent5="accent5" accent6="accent6" hlink="hlink" folHlink="folHlink"/>
  <p:sldLayoutIdLst>
    <p:sldLayoutId id="2147483656"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8C8DE-29E1-424C-A1D7-4CA8B17BDA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26C241-209A-444C-9BBD-260ABCB28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731C9-14EB-4435-8F26-4FB611D5F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E7AF9-387A-4D78-8468-DFEC525DACF9}" type="datetimeFigureOut">
              <a:rPr lang="en-US" smtClean="0"/>
              <a:t>11/2/2023</a:t>
            </a:fld>
            <a:endParaRPr lang="en-US"/>
          </a:p>
        </p:txBody>
      </p:sp>
      <p:sp>
        <p:nvSpPr>
          <p:cNvPr id="5" name="Footer Placeholder 4">
            <a:extLst>
              <a:ext uri="{FF2B5EF4-FFF2-40B4-BE49-F238E27FC236}">
                <a16:creationId xmlns:a16="http://schemas.microsoft.com/office/drawing/2014/main" id="{8A2C99BD-F0FD-41B4-A3D5-1F992C5AE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4B4745-F6FA-4D04-80AB-3694AA066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15818-C01C-46BD-B24D-B560507491D8}" type="slidenum">
              <a:rPr lang="en-US" smtClean="0"/>
              <a:t>‹#›</a:t>
            </a:fld>
            <a:endParaRPr lang="en-US"/>
          </a:p>
        </p:txBody>
      </p:sp>
    </p:spTree>
    <p:extLst>
      <p:ext uri="{BB962C8B-B14F-4D97-AF65-F5344CB8AC3E}">
        <p14:creationId xmlns:p14="http://schemas.microsoft.com/office/powerpoint/2010/main" val="303025674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6" r:id="rId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mmunitiesthatcare.net/" TargetMode="External"/><Relationship Id="rId2" Type="http://schemas.openxmlformats.org/officeDocument/2006/relationships/hyperlink" Target="https://www.scdhec.gov/health/sc-public-health-statistics-maps/behavioral-risk-factor-surveys" TargetMode="External"/><Relationship Id="rId1" Type="http://schemas.openxmlformats.org/officeDocument/2006/relationships/slideLayout" Target="../slideLayouts/slideLayout4.xml"/><Relationship Id="rId5" Type="http://schemas.openxmlformats.org/officeDocument/2006/relationships/hyperlink" Target="https://ed.sc.gov/districts-schools/school-safety/health-safety-surveys/sc-youth-risk-behaviors-survey-yrbs/" TargetMode="External"/><Relationship Id="rId4" Type="http://schemas.openxmlformats.org/officeDocument/2006/relationships/hyperlink" Target="https://nsduhweb.rti.org/respweb/homepage.cf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hyperlink" Target="https://www.publicdomainpictures.net/en/view-image.php?image=112853&amp;picture=yin-yang" TargetMode="External"/><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s://ncweb.pire.org/"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s://ctb.ku.edu/en/table-of-contents/assessment/assessingcommunity-needs-and-resources/conduct-surveys/main" TargetMode="External"/><Relationship Id="rId7" Type="http://schemas.openxmlformats.org/officeDocument/2006/relationships/hyperlink" Target="https://www.surveymonkey.com/mp/survey-guidelines/" TargetMode="External"/><Relationship Id="rId2" Type="http://schemas.openxmlformats.org/officeDocument/2006/relationships/hyperlink" Target="https://www.communitiesthatcare.net/" TargetMode="External"/><Relationship Id="rId1" Type="http://schemas.openxmlformats.org/officeDocument/2006/relationships/slideLayout" Target="../slideLayouts/slideLayout4.xml"/><Relationship Id="rId6" Type="http://schemas.openxmlformats.org/officeDocument/2006/relationships/hyperlink" Target="https://www.search-institute.org/" TargetMode="External"/><Relationship Id="rId5" Type="http://schemas.openxmlformats.org/officeDocument/2006/relationships/hyperlink" Target="http://learningstore.uwex.edu/assets/pdfs/G3658-02.pdf" TargetMode="External"/><Relationship Id="rId4" Type="http://schemas.openxmlformats.org/officeDocument/2006/relationships/hyperlink" Target="http://psr.iq.harvard.edu/files/psr/files/PSRQuestionnaireTipSheet_0.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stein@pire.org" TargetMode="External"/><Relationship Id="rId2" Type="http://schemas.openxmlformats.org/officeDocument/2006/relationships/hyperlink" Target="mailto:mgeorge@pire.org" TargetMode="External"/><Relationship Id="rId1" Type="http://schemas.openxmlformats.org/officeDocument/2006/relationships/slideLayout" Target="../slideLayouts/slideLayout6.xml"/><Relationship Id="rId4" Type="http://schemas.openxmlformats.org/officeDocument/2006/relationships/hyperlink" Target="mailto:mallen@pir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ncweb.pire.org/scdocument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he calendar on a table stacked on top of notebooks">
            <a:extLst>
              <a:ext uri="{FF2B5EF4-FFF2-40B4-BE49-F238E27FC236}">
                <a16:creationId xmlns:a16="http://schemas.microsoft.com/office/drawing/2014/main" id="{2383C4AC-604E-8077-839B-3B8D6CFE522D}"/>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18D1375-C2F7-4866-B2AB-405C10D6B5E1}"/>
              </a:ext>
            </a:extLst>
          </p:cNvPr>
          <p:cNvSpPr>
            <a:spLocks noGrp="1"/>
          </p:cNvSpPr>
          <p:nvPr>
            <p:ph type="ctrTitle"/>
          </p:nvPr>
        </p:nvSpPr>
        <p:spPr>
          <a:xfrm>
            <a:off x="1154955" y="2099733"/>
            <a:ext cx="8825658" cy="2677648"/>
          </a:xfrm>
        </p:spPr>
        <p:txBody>
          <a:bodyPr>
            <a:normAutofit/>
          </a:bodyPr>
          <a:lstStyle/>
          <a:p>
            <a:r>
              <a:rPr lang="en-US" dirty="0">
                <a:solidFill>
                  <a:schemeClr val="tx1"/>
                </a:solidFill>
              </a:rPr>
              <a:t>South Carolina Prevention Evaluation Handbook</a:t>
            </a:r>
          </a:p>
        </p:txBody>
      </p:sp>
    </p:spTree>
    <p:extLst>
      <p:ext uri="{BB962C8B-B14F-4D97-AF65-F5344CB8AC3E}">
        <p14:creationId xmlns:p14="http://schemas.microsoft.com/office/powerpoint/2010/main" val="34518957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8CC71C-D097-41FB-BEA5-46AD180D220B}"/>
              </a:ext>
            </a:extLst>
          </p:cNvPr>
          <p:cNvSpPr>
            <a:spLocks noGrp="1"/>
          </p:cNvSpPr>
          <p:nvPr>
            <p:ph idx="1"/>
          </p:nvPr>
        </p:nvSpPr>
        <p:spPr>
          <a:xfrm>
            <a:off x="640080" y="1045029"/>
            <a:ext cx="11007634" cy="5551714"/>
          </a:xfrm>
        </p:spPr>
        <p:txBody>
          <a:bodyPr/>
          <a:lstStyle/>
          <a:p>
            <a:r>
              <a:rPr lang="en-US" b="1" dirty="0"/>
              <a:t>Community-Based Processes 		                     </a:t>
            </a:r>
            <a:r>
              <a:rPr lang="en-US" dirty="0">
                <a:solidFill>
                  <a:srgbClr val="FF0000"/>
                </a:solidFill>
              </a:rPr>
              <a:t> **Ones highlighted in red require demographics</a:t>
            </a:r>
          </a:p>
          <a:p>
            <a:r>
              <a:rPr lang="en-US" dirty="0">
                <a:solidFill>
                  <a:srgbClr val="FF0000"/>
                </a:solidFill>
              </a:rPr>
              <a:t>Multi‐Agency Coordination/Collaboration/Coalition Meetings**</a:t>
            </a:r>
          </a:p>
          <a:p>
            <a:r>
              <a:rPr lang="en-US" dirty="0">
                <a:solidFill>
                  <a:srgbClr val="FF0000"/>
                </a:solidFill>
              </a:rPr>
              <a:t>Youth Boards/Coalitions Meetings **</a:t>
            </a:r>
          </a:p>
          <a:p>
            <a:r>
              <a:rPr lang="en-US" dirty="0">
                <a:solidFill>
                  <a:srgbClr val="FF0000"/>
                </a:solidFill>
              </a:rPr>
              <a:t>Community and Volunteer Training/Technical Assistance **</a:t>
            </a:r>
            <a:endParaRPr lang="en-US" dirty="0"/>
          </a:p>
          <a:p>
            <a:r>
              <a:rPr lang="en-US" dirty="0"/>
              <a:t>Systematic Planning- require staff hours</a:t>
            </a:r>
          </a:p>
          <a:p>
            <a:r>
              <a:rPr lang="en-US" dirty="0"/>
              <a:t>Needs Assessment- require staff hours</a:t>
            </a:r>
          </a:p>
          <a:p>
            <a:r>
              <a:rPr lang="en-US" dirty="0"/>
              <a:t>Accessing Funding/Grant writing- require staff hours</a:t>
            </a:r>
          </a:p>
          <a:p>
            <a:r>
              <a:rPr lang="en-US" dirty="0">
                <a:solidFill>
                  <a:srgbClr val="FF0000"/>
                </a:solidFill>
              </a:rPr>
              <a:t>Recognition Activities **</a:t>
            </a:r>
          </a:p>
          <a:p>
            <a:r>
              <a:rPr lang="en-US" b="1" dirty="0">
                <a:solidFill>
                  <a:schemeClr val="tx1"/>
                </a:solidFill>
              </a:rPr>
              <a:t>Education </a:t>
            </a:r>
          </a:p>
          <a:p>
            <a:r>
              <a:rPr lang="en-US" dirty="0">
                <a:solidFill>
                  <a:srgbClr val="FF0000"/>
                </a:solidFill>
              </a:rPr>
              <a:t>Educational Services for Youth</a:t>
            </a:r>
          </a:p>
          <a:p>
            <a:r>
              <a:rPr lang="en-US" dirty="0">
                <a:solidFill>
                  <a:srgbClr val="FF0000"/>
                </a:solidFill>
              </a:rPr>
              <a:t>Education Services for Adults</a:t>
            </a:r>
          </a:p>
          <a:p>
            <a:r>
              <a:rPr lang="en-US" dirty="0">
                <a:solidFill>
                  <a:srgbClr val="FF0000"/>
                </a:solidFill>
              </a:rPr>
              <a:t>Parenting and Family Management</a:t>
            </a:r>
          </a:p>
          <a:p>
            <a:endParaRPr lang="en-US" dirty="0">
              <a:solidFill>
                <a:srgbClr val="FF0000"/>
              </a:solidFill>
            </a:endParaRPr>
          </a:p>
        </p:txBody>
      </p:sp>
      <p:sp>
        <p:nvSpPr>
          <p:cNvPr id="3" name="Date Placeholder 2">
            <a:extLst>
              <a:ext uri="{FF2B5EF4-FFF2-40B4-BE49-F238E27FC236}">
                <a16:creationId xmlns:a16="http://schemas.microsoft.com/office/drawing/2014/main" id="{6FB4A7D6-D32B-4C9D-8DC2-9393C71D9E4D}"/>
              </a:ext>
            </a:extLst>
          </p:cNvPr>
          <p:cNvSpPr>
            <a:spLocks noGrp="1"/>
          </p:cNvSpPr>
          <p:nvPr>
            <p:ph type="dt" sz="half" idx="2"/>
          </p:nvPr>
        </p:nvSpPr>
        <p:spPr/>
        <p:txBody>
          <a:bodyPr/>
          <a:lstStyle/>
          <a:p>
            <a:fld id="{D32C9CBE-BB3D-4D4A-BBA2-C9CC33C12E4A}" type="datetime1">
              <a:rPr lang="en-US" smtClean="0"/>
              <a:t>11/2/2023</a:t>
            </a:fld>
            <a:endParaRPr lang="en-US" dirty="0"/>
          </a:p>
        </p:txBody>
      </p:sp>
    </p:spTree>
    <p:extLst>
      <p:ext uri="{BB962C8B-B14F-4D97-AF65-F5344CB8AC3E}">
        <p14:creationId xmlns:p14="http://schemas.microsoft.com/office/powerpoint/2010/main" val="393987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26C3D-6314-4F77-B063-CD3ED2528A00}"/>
              </a:ext>
            </a:extLst>
          </p:cNvPr>
          <p:cNvSpPr>
            <a:spLocks noGrp="1"/>
          </p:cNvSpPr>
          <p:nvPr>
            <p:ph idx="1"/>
          </p:nvPr>
        </p:nvSpPr>
        <p:spPr>
          <a:xfrm>
            <a:off x="400593" y="1083734"/>
            <a:ext cx="11345093" cy="5088466"/>
          </a:xfrm>
        </p:spPr>
        <p:txBody>
          <a:bodyPr/>
          <a:lstStyle/>
          <a:p>
            <a:r>
              <a:rPr lang="en-US" b="1" dirty="0"/>
              <a:t>Alternatives (all require demographics)</a:t>
            </a:r>
          </a:p>
          <a:p>
            <a:r>
              <a:rPr lang="en-US" dirty="0">
                <a:solidFill>
                  <a:srgbClr val="FF0000"/>
                </a:solidFill>
              </a:rPr>
              <a:t>Alcohol and Drug Free Social &amp; Recreational Events</a:t>
            </a:r>
          </a:p>
          <a:p>
            <a:r>
              <a:rPr lang="en-US" dirty="0">
                <a:solidFill>
                  <a:srgbClr val="FF0000"/>
                </a:solidFill>
              </a:rPr>
              <a:t>Team Building Activities/Ropes Courses</a:t>
            </a:r>
          </a:p>
          <a:p>
            <a:endParaRPr lang="en-US" dirty="0"/>
          </a:p>
          <a:p>
            <a:r>
              <a:rPr lang="en-US" b="1" dirty="0"/>
              <a:t>Program ID &amp; Referral (all require demographics)</a:t>
            </a:r>
          </a:p>
          <a:p>
            <a:r>
              <a:rPr lang="en-US" dirty="0">
                <a:solidFill>
                  <a:srgbClr val="FF0000"/>
                </a:solidFill>
              </a:rPr>
              <a:t>Tobacco Education Program</a:t>
            </a:r>
          </a:p>
          <a:p>
            <a:r>
              <a:rPr lang="en-US" dirty="0">
                <a:solidFill>
                  <a:srgbClr val="FF0000"/>
                </a:solidFill>
              </a:rPr>
              <a:t>Tobacco Cessation Programs</a:t>
            </a:r>
          </a:p>
          <a:p>
            <a:r>
              <a:rPr lang="en-US" dirty="0">
                <a:solidFill>
                  <a:srgbClr val="FF0000"/>
                </a:solidFill>
              </a:rPr>
              <a:t>Diversion Programs</a:t>
            </a:r>
          </a:p>
          <a:p>
            <a:r>
              <a:rPr lang="en-US" dirty="0">
                <a:solidFill>
                  <a:srgbClr val="FF0000"/>
                </a:solidFill>
              </a:rPr>
              <a:t>Employee Assistance Programs</a:t>
            </a:r>
          </a:p>
          <a:p>
            <a:r>
              <a:rPr lang="en-US" dirty="0">
                <a:solidFill>
                  <a:srgbClr val="FF0000"/>
                </a:solidFill>
              </a:rPr>
              <a:t>Student Assistance Programs</a:t>
            </a:r>
          </a:p>
        </p:txBody>
      </p:sp>
      <p:sp>
        <p:nvSpPr>
          <p:cNvPr id="3" name="Date Placeholder 2">
            <a:extLst>
              <a:ext uri="{FF2B5EF4-FFF2-40B4-BE49-F238E27FC236}">
                <a16:creationId xmlns:a16="http://schemas.microsoft.com/office/drawing/2014/main" id="{B02C194D-E793-465D-9291-D486DD937B16}"/>
              </a:ext>
            </a:extLst>
          </p:cNvPr>
          <p:cNvSpPr>
            <a:spLocks noGrp="1"/>
          </p:cNvSpPr>
          <p:nvPr>
            <p:ph type="dt" sz="half" idx="2"/>
          </p:nvPr>
        </p:nvSpPr>
        <p:spPr/>
        <p:txBody>
          <a:bodyPr/>
          <a:lstStyle/>
          <a:p>
            <a:fld id="{D32C9CBE-BB3D-4D4A-BBA2-C9CC33C12E4A}" type="datetime1">
              <a:rPr lang="en-US" smtClean="0"/>
              <a:t>11/2/2023</a:t>
            </a:fld>
            <a:endParaRPr lang="en-US" dirty="0"/>
          </a:p>
        </p:txBody>
      </p:sp>
    </p:spTree>
    <p:extLst>
      <p:ext uri="{BB962C8B-B14F-4D97-AF65-F5344CB8AC3E}">
        <p14:creationId xmlns:p14="http://schemas.microsoft.com/office/powerpoint/2010/main" val="258165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8C1AE-2BB4-4EDC-9077-4E17A8EBCAB5}"/>
              </a:ext>
            </a:extLst>
          </p:cNvPr>
          <p:cNvSpPr>
            <a:spLocks noGrp="1"/>
          </p:cNvSpPr>
          <p:nvPr>
            <p:ph idx="1"/>
          </p:nvPr>
        </p:nvSpPr>
        <p:spPr>
          <a:xfrm>
            <a:off x="293914" y="816429"/>
            <a:ext cx="11451771" cy="5834742"/>
          </a:xfrm>
        </p:spPr>
        <p:txBody>
          <a:bodyPr/>
          <a:lstStyle/>
          <a:p>
            <a:r>
              <a:rPr lang="en-US" b="1" dirty="0"/>
              <a:t>Environmental –</a:t>
            </a:r>
          </a:p>
          <a:p>
            <a:r>
              <a:rPr lang="en-US" dirty="0"/>
              <a:t>Compliance Check			Shoulder Tap Operations</a:t>
            </a:r>
          </a:p>
          <a:p>
            <a:r>
              <a:rPr lang="en-US" dirty="0"/>
              <a:t>Merchant Education			Public Policy Efforts</a:t>
            </a:r>
          </a:p>
          <a:p>
            <a:r>
              <a:rPr lang="en-US" dirty="0"/>
              <a:t>Synar Study				Bar Checks/Fake Id Sweeps</a:t>
            </a:r>
          </a:p>
          <a:p>
            <a:r>
              <a:rPr lang="en-US" dirty="0"/>
              <a:t>Prescription Drug Deactivation Events</a:t>
            </a:r>
          </a:p>
          <a:p>
            <a:r>
              <a:rPr lang="en-US" dirty="0"/>
              <a:t>Prescription Drug Drop Boxes</a:t>
            </a:r>
          </a:p>
          <a:p>
            <a:r>
              <a:rPr lang="en-US" dirty="0"/>
              <a:t>Prescription Drug Lock Boxes (Storage)</a:t>
            </a:r>
          </a:p>
          <a:p>
            <a:r>
              <a:rPr lang="en-US" dirty="0"/>
              <a:t>Prescription Drug Take Back Events</a:t>
            </a:r>
          </a:p>
          <a:p>
            <a:r>
              <a:rPr lang="en-US" dirty="0"/>
              <a:t>Controlled Party Dispersals</a:t>
            </a:r>
          </a:p>
          <a:p>
            <a:r>
              <a:rPr lang="en-US" dirty="0"/>
              <a:t>Public Safety Checkpoints</a:t>
            </a:r>
          </a:p>
          <a:p>
            <a:r>
              <a:rPr lang="en-US" dirty="0"/>
              <a:t>Public Safety Saturation Patrols</a:t>
            </a:r>
          </a:p>
          <a:p>
            <a:r>
              <a:rPr lang="en-US" dirty="0"/>
              <a:t>Promoting The Establishment Or Review Of Alcohol, Tobacco And Drug Use Policies In Schools/Workplace</a:t>
            </a:r>
          </a:p>
        </p:txBody>
      </p:sp>
      <p:sp>
        <p:nvSpPr>
          <p:cNvPr id="3" name="Date Placeholder 2">
            <a:extLst>
              <a:ext uri="{FF2B5EF4-FFF2-40B4-BE49-F238E27FC236}">
                <a16:creationId xmlns:a16="http://schemas.microsoft.com/office/drawing/2014/main" id="{2F1C94F4-884B-4C51-AD47-1259FC729125}"/>
              </a:ext>
            </a:extLst>
          </p:cNvPr>
          <p:cNvSpPr>
            <a:spLocks noGrp="1"/>
          </p:cNvSpPr>
          <p:nvPr>
            <p:ph type="dt" sz="half" idx="2"/>
          </p:nvPr>
        </p:nvSpPr>
        <p:spPr/>
        <p:txBody>
          <a:bodyPr/>
          <a:lstStyle/>
          <a:p>
            <a:fld id="{D32C9CBE-BB3D-4D4A-BBA2-C9CC33C12E4A}" type="datetime1">
              <a:rPr lang="en-US" smtClean="0"/>
              <a:t>11/2/2023</a:t>
            </a:fld>
            <a:endParaRPr lang="en-US" dirty="0"/>
          </a:p>
        </p:txBody>
      </p:sp>
    </p:spTree>
    <p:extLst>
      <p:ext uri="{BB962C8B-B14F-4D97-AF65-F5344CB8AC3E}">
        <p14:creationId xmlns:p14="http://schemas.microsoft.com/office/powerpoint/2010/main" val="85618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6B0567B-9C7A-46B9-A685-42F6FFAF5A0C}"/>
              </a:ext>
            </a:extLst>
          </p:cNvPr>
          <p:cNvGraphicFramePr>
            <a:graphicFrameLocks noGrp="1"/>
          </p:cNvGraphicFramePr>
          <p:nvPr>
            <p:ph idx="1"/>
            <p:extLst>
              <p:ext uri="{D42A27DB-BD31-4B8C-83A1-F6EECF244321}">
                <p14:modId xmlns:p14="http://schemas.microsoft.com/office/powerpoint/2010/main" val="1496643012"/>
              </p:ext>
            </p:extLst>
          </p:nvPr>
        </p:nvGraphicFramePr>
        <p:xfrm>
          <a:off x="489284" y="2367099"/>
          <a:ext cx="11213432" cy="3953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65959C52-94D7-47DE-84C5-F9EC24461450}"/>
              </a:ext>
            </a:extLst>
          </p:cNvPr>
          <p:cNvSpPr txBox="1">
            <a:spLocks/>
          </p:cNvSpPr>
          <p:nvPr/>
        </p:nvSpPr>
        <p:spPr bwMode="gray">
          <a:xfrm>
            <a:off x="1715293" y="983828"/>
            <a:ext cx="8761413" cy="70696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EBEBEB"/>
                </a:solidFill>
              </a:rPr>
              <a:t>Understanding the DAODAS Standard Survey</a:t>
            </a:r>
          </a:p>
        </p:txBody>
      </p:sp>
    </p:spTree>
    <p:extLst>
      <p:ext uri="{BB962C8B-B14F-4D97-AF65-F5344CB8AC3E}">
        <p14:creationId xmlns:p14="http://schemas.microsoft.com/office/powerpoint/2010/main" val="235394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362B-A3FB-4549-9F7F-5ED6800DBE24}"/>
              </a:ext>
            </a:extLst>
          </p:cNvPr>
          <p:cNvSpPr>
            <a:spLocks noGrp="1"/>
          </p:cNvSpPr>
          <p:nvPr>
            <p:ph type="title"/>
          </p:nvPr>
        </p:nvSpPr>
        <p:spPr>
          <a:xfrm>
            <a:off x="1715293" y="933028"/>
            <a:ext cx="8761413" cy="706964"/>
          </a:xfrm>
        </p:spPr>
        <p:txBody>
          <a:bodyPr anchor="ctr">
            <a:normAutofit fontScale="90000"/>
          </a:bodyPr>
          <a:lstStyle/>
          <a:p>
            <a:r>
              <a:rPr lang="en-US" sz="3200" dirty="0">
                <a:solidFill>
                  <a:srgbClr val="EBEBEB"/>
                </a:solidFill>
              </a:rPr>
              <a:t>Understanding the DAODAS Standard Survey</a:t>
            </a:r>
          </a:p>
        </p:txBody>
      </p:sp>
      <p:graphicFrame>
        <p:nvGraphicFramePr>
          <p:cNvPr id="4" name="Content Placeholder 3">
            <a:extLst>
              <a:ext uri="{FF2B5EF4-FFF2-40B4-BE49-F238E27FC236}">
                <a16:creationId xmlns:a16="http://schemas.microsoft.com/office/drawing/2014/main" id="{C6B0567B-9C7A-46B9-A685-42F6FFAF5A0C}"/>
              </a:ext>
            </a:extLst>
          </p:cNvPr>
          <p:cNvGraphicFramePr>
            <a:graphicFrameLocks noGrp="1"/>
          </p:cNvGraphicFramePr>
          <p:nvPr>
            <p:ph idx="1"/>
            <p:extLst>
              <p:ext uri="{D42A27DB-BD31-4B8C-83A1-F6EECF244321}">
                <p14:modId xmlns:p14="http://schemas.microsoft.com/office/powerpoint/2010/main" val="371094351"/>
              </p:ext>
            </p:extLst>
          </p:nvPr>
        </p:nvGraphicFramePr>
        <p:xfrm>
          <a:off x="489284" y="2367099"/>
          <a:ext cx="11213432" cy="3953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34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362B-A3FB-4549-9F7F-5ED6800DBE24}"/>
              </a:ext>
            </a:extLst>
          </p:cNvPr>
          <p:cNvSpPr>
            <a:spLocks noGrp="1"/>
          </p:cNvSpPr>
          <p:nvPr>
            <p:ph type="title"/>
          </p:nvPr>
        </p:nvSpPr>
        <p:spPr>
          <a:xfrm>
            <a:off x="1154954" y="973668"/>
            <a:ext cx="8964406" cy="706964"/>
          </a:xfrm>
        </p:spPr>
        <p:txBody>
          <a:bodyPr anchor="ctr">
            <a:normAutofit fontScale="90000"/>
          </a:bodyPr>
          <a:lstStyle/>
          <a:p>
            <a:pPr algn="ctr"/>
            <a:r>
              <a:rPr lang="en-US" sz="3200" dirty="0">
                <a:solidFill>
                  <a:srgbClr val="EBEBEB"/>
                </a:solidFill>
              </a:rPr>
              <a:t>Differences between the New Survey and the Old Survey</a:t>
            </a:r>
          </a:p>
        </p:txBody>
      </p:sp>
      <p:graphicFrame>
        <p:nvGraphicFramePr>
          <p:cNvPr id="5" name="Content Placeholder 4">
            <a:extLst>
              <a:ext uri="{FF2B5EF4-FFF2-40B4-BE49-F238E27FC236}">
                <a16:creationId xmlns:a16="http://schemas.microsoft.com/office/drawing/2014/main" id="{13E891FC-50B7-419A-9F36-8A5E00DDAC6B}"/>
              </a:ext>
            </a:extLst>
          </p:cNvPr>
          <p:cNvGraphicFramePr>
            <a:graphicFrameLocks noGrp="1"/>
          </p:cNvGraphicFramePr>
          <p:nvPr>
            <p:ph idx="1"/>
            <p:extLst>
              <p:ext uri="{D42A27DB-BD31-4B8C-83A1-F6EECF244321}">
                <p14:modId xmlns:p14="http://schemas.microsoft.com/office/powerpoint/2010/main" val="2961965815"/>
              </p:ext>
            </p:extLst>
          </p:nvPr>
        </p:nvGraphicFramePr>
        <p:xfrm>
          <a:off x="264160" y="2319021"/>
          <a:ext cx="11663680" cy="4345939"/>
        </p:xfrm>
        <a:graphic>
          <a:graphicData uri="http://schemas.openxmlformats.org/drawingml/2006/table">
            <a:tbl>
              <a:tblPr firstRow="1" bandRow="1">
                <a:tableStyleId>{5C22544A-7EE6-4342-B048-85BDC9FD1C3A}</a:tableStyleId>
              </a:tblPr>
              <a:tblGrid>
                <a:gridCol w="5833371">
                  <a:extLst>
                    <a:ext uri="{9D8B030D-6E8A-4147-A177-3AD203B41FA5}">
                      <a16:colId xmlns:a16="http://schemas.microsoft.com/office/drawing/2014/main" val="2532178292"/>
                    </a:ext>
                  </a:extLst>
                </a:gridCol>
                <a:gridCol w="5830309">
                  <a:extLst>
                    <a:ext uri="{9D8B030D-6E8A-4147-A177-3AD203B41FA5}">
                      <a16:colId xmlns:a16="http://schemas.microsoft.com/office/drawing/2014/main" val="2313512041"/>
                    </a:ext>
                  </a:extLst>
                </a:gridCol>
              </a:tblGrid>
              <a:tr h="343454">
                <a:tc>
                  <a:txBody>
                    <a:bodyPr/>
                    <a:lstStyle/>
                    <a:p>
                      <a:pPr algn="ctr"/>
                      <a:r>
                        <a:rPr lang="en-US" dirty="0"/>
                        <a:t>Old</a:t>
                      </a:r>
                    </a:p>
                  </a:txBody>
                  <a:tcPr/>
                </a:tc>
                <a:tc>
                  <a:txBody>
                    <a:bodyPr/>
                    <a:lstStyle/>
                    <a:p>
                      <a:pPr algn="ctr"/>
                      <a:r>
                        <a:rPr lang="en-US" dirty="0"/>
                        <a:t>New</a:t>
                      </a:r>
                    </a:p>
                  </a:txBody>
                  <a:tcPr/>
                </a:tc>
                <a:extLst>
                  <a:ext uri="{0D108BD9-81ED-4DB2-BD59-A6C34878D82A}">
                    <a16:rowId xmlns:a16="http://schemas.microsoft.com/office/drawing/2014/main" val="3257141941"/>
                  </a:ext>
                </a:extLst>
              </a:tr>
              <a:tr h="649270">
                <a:tc>
                  <a:txBody>
                    <a:bodyPr/>
                    <a:lstStyle/>
                    <a:p>
                      <a:r>
                        <a:rPr lang="en-US" sz="1800" dirty="0"/>
                        <a:t>One pre and one post for ages 10 - 20</a:t>
                      </a:r>
                    </a:p>
                  </a:txBody>
                  <a:tcPr/>
                </a:tc>
                <a:tc>
                  <a:txBody>
                    <a:bodyPr/>
                    <a:lstStyle/>
                    <a:p>
                      <a:r>
                        <a:rPr lang="en-US" sz="1800" dirty="0"/>
                        <a:t>MS pre (grades 6-8), MS post, HS pre (grades 9 – 12), HS post</a:t>
                      </a:r>
                    </a:p>
                  </a:txBody>
                  <a:tcPr/>
                </a:tc>
                <a:extLst>
                  <a:ext uri="{0D108BD9-81ED-4DB2-BD59-A6C34878D82A}">
                    <a16:rowId xmlns:a16="http://schemas.microsoft.com/office/drawing/2014/main" val="226116741"/>
                  </a:ext>
                </a:extLst>
              </a:tr>
              <a:tr h="649270">
                <a:tc>
                  <a:txBody>
                    <a:bodyPr/>
                    <a:lstStyle/>
                    <a:p>
                      <a:r>
                        <a:rPr lang="en-US" sz="1800" dirty="0"/>
                        <a:t>Scale scores don’t necessarily match standards set by other surveys</a:t>
                      </a:r>
                    </a:p>
                  </a:txBody>
                  <a:tcPr/>
                </a:tc>
                <a:tc>
                  <a:txBody>
                    <a:bodyPr/>
                    <a:lstStyle/>
                    <a:p>
                      <a:r>
                        <a:rPr lang="en-US" sz="1800" dirty="0"/>
                        <a:t>Scales more closely match CTC Survey and other standardized surveys</a:t>
                      </a:r>
                    </a:p>
                  </a:txBody>
                  <a:tcPr/>
                </a:tc>
                <a:extLst>
                  <a:ext uri="{0D108BD9-81ED-4DB2-BD59-A6C34878D82A}">
                    <a16:rowId xmlns:a16="http://schemas.microsoft.com/office/drawing/2014/main" val="1674749402"/>
                  </a:ext>
                </a:extLst>
              </a:tr>
              <a:tr h="366978">
                <a:tc>
                  <a:txBody>
                    <a:bodyPr/>
                    <a:lstStyle/>
                    <a:p>
                      <a:r>
                        <a:rPr lang="en-US" sz="1800" dirty="0"/>
                        <a:t>Scale scores vary (e.g., 0 – 3, 0 – 10)</a:t>
                      </a:r>
                    </a:p>
                  </a:txBody>
                  <a:tcPr/>
                </a:tc>
                <a:tc>
                  <a:txBody>
                    <a:bodyPr/>
                    <a:lstStyle/>
                    <a:p>
                      <a:r>
                        <a:rPr lang="en-US" sz="1800" dirty="0"/>
                        <a:t>All scales are scored 0 - 3</a:t>
                      </a:r>
                    </a:p>
                  </a:txBody>
                  <a:tcPr/>
                </a:tc>
                <a:extLst>
                  <a:ext uri="{0D108BD9-81ED-4DB2-BD59-A6C34878D82A}">
                    <a16:rowId xmlns:a16="http://schemas.microsoft.com/office/drawing/2014/main" val="583769512"/>
                  </a:ext>
                </a:extLst>
              </a:tr>
              <a:tr h="366978">
                <a:tc>
                  <a:txBody>
                    <a:bodyPr/>
                    <a:lstStyle/>
                    <a:p>
                      <a:r>
                        <a:rPr lang="en-US" sz="1800" dirty="0"/>
                        <a:t>Same substance use items regardless of age</a:t>
                      </a:r>
                    </a:p>
                  </a:txBody>
                  <a:tcPr/>
                </a:tc>
                <a:tc>
                  <a:txBody>
                    <a:bodyPr/>
                    <a:lstStyle/>
                    <a:p>
                      <a:r>
                        <a:rPr lang="en-US" sz="1800" dirty="0"/>
                        <a:t>Fewer substance use items for middle school </a:t>
                      </a:r>
                    </a:p>
                  </a:txBody>
                  <a:tcPr/>
                </a:tc>
                <a:extLst>
                  <a:ext uri="{0D108BD9-81ED-4DB2-BD59-A6C34878D82A}">
                    <a16:rowId xmlns:a16="http://schemas.microsoft.com/office/drawing/2014/main" val="2392858773"/>
                  </a:ext>
                </a:extLst>
              </a:tr>
              <a:tr h="844171">
                <a:tc>
                  <a:txBody>
                    <a:bodyPr/>
                    <a:lstStyle/>
                    <a:p>
                      <a:r>
                        <a:rPr lang="en-US" sz="1800" dirty="0"/>
                        <a:t>Does not include some current substances of concern</a:t>
                      </a:r>
                    </a:p>
                  </a:txBody>
                  <a:tcPr/>
                </a:tc>
                <a:tc>
                  <a:txBody>
                    <a:bodyPr/>
                    <a:lstStyle/>
                    <a:p>
                      <a:r>
                        <a:rPr lang="en-US" sz="1800" dirty="0"/>
                        <a:t>Includes e-cigarettes, prescription drugs, pain relievers (HS), heroin and fentanyl (HS), cocaine (HS), other illicit drugs (HS)</a:t>
                      </a:r>
                    </a:p>
                  </a:txBody>
                  <a:tcPr/>
                </a:tc>
                <a:extLst>
                  <a:ext uri="{0D108BD9-81ED-4DB2-BD59-A6C34878D82A}">
                    <a16:rowId xmlns:a16="http://schemas.microsoft.com/office/drawing/2014/main" val="8457841"/>
                  </a:ext>
                </a:extLst>
              </a:tr>
              <a:tr h="649270">
                <a:tc>
                  <a:txBody>
                    <a:bodyPr/>
                    <a:lstStyle/>
                    <a:p>
                      <a:r>
                        <a:rPr lang="en-US" sz="1800" dirty="0"/>
                        <a:t>Substance use items ask about number of days used during past 30 days</a:t>
                      </a:r>
                    </a:p>
                  </a:txBody>
                  <a:tcPr/>
                </a:tc>
                <a:tc>
                  <a:txBody>
                    <a:bodyPr/>
                    <a:lstStyle/>
                    <a:p>
                      <a:r>
                        <a:rPr lang="en-US" sz="1800" dirty="0"/>
                        <a:t>Substance use items are YES/NO</a:t>
                      </a:r>
                    </a:p>
                  </a:txBody>
                  <a:tcPr/>
                </a:tc>
                <a:extLst>
                  <a:ext uri="{0D108BD9-81ED-4DB2-BD59-A6C34878D82A}">
                    <a16:rowId xmlns:a16="http://schemas.microsoft.com/office/drawing/2014/main" val="2212928649"/>
                  </a:ext>
                </a:extLst>
              </a:tr>
              <a:tr h="384013">
                <a:tc>
                  <a:txBody>
                    <a:bodyPr/>
                    <a:lstStyle/>
                    <a:p>
                      <a:r>
                        <a:rPr lang="en-US" sz="1800" dirty="0"/>
                        <a:t>Includes age of first use</a:t>
                      </a:r>
                    </a:p>
                  </a:txBody>
                  <a:tcPr/>
                </a:tc>
                <a:tc>
                  <a:txBody>
                    <a:bodyPr/>
                    <a:lstStyle/>
                    <a:p>
                      <a:r>
                        <a:rPr lang="en-US" sz="1800" dirty="0"/>
                        <a:t>No age of first use items</a:t>
                      </a:r>
                    </a:p>
                  </a:txBody>
                  <a:tcPr/>
                </a:tc>
                <a:extLst>
                  <a:ext uri="{0D108BD9-81ED-4DB2-BD59-A6C34878D82A}">
                    <a16:rowId xmlns:a16="http://schemas.microsoft.com/office/drawing/2014/main" val="3335047936"/>
                  </a:ext>
                </a:extLst>
              </a:tr>
            </a:tbl>
          </a:graphicData>
        </a:graphic>
      </p:graphicFrame>
    </p:spTree>
    <p:extLst>
      <p:ext uri="{BB962C8B-B14F-4D97-AF65-F5344CB8AC3E}">
        <p14:creationId xmlns:p14="http://schemas.microsoft.com/office/powerpoint/2010/main" val="3280893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362B-A3FB-4549-9F7F-5ED6800DBE24}"/>
              </a:ext>
            </a:extLst>
          </p:cNvPr>
          <p:cNvSpPr>
            <a:spLocks noGrp="1"/>
          </p:cNvSpPr>
          <p:nvPr>
            <p:ph type="title"/>
          </p:nvPr>
        </p:nvSpPr>
        <p:spPr>
          <a:xfrm>
            <a:off x="1613797" y="892388"/>
            <a:ext cx="8964406" cy="706964"/>
          </a:xfrm>
        </p:spPr>
        <p:txBody>
          <a:bodyPr anchor="ctr">
            <a:normAutofit/>
          </a:bodyPr>
          <a:lstStyle/>
          <a:p>
            <a:pPr algn="ctr"/>
            <a:r>
              <a:rPr lang="en-US" sz="3200" dirty="0">
                <a:solidFill>
                  <a:srgbClr val="EBEBEB"/>
                </a:solidFill>
              </a:rPr>
              <a:t>Data Coding</a:t>
            </a:r>
          </a:p>
        </p:txBody>
      </p:sp>
      <p:graphicFrame>
        <p:nvGraphicFramePr>
          <p:cNvPr id="5" name="Content Placeholder 4">
            <a:extLst>
              <a:ext uri="{FF2B5EF4-FFF2-40B4-BE49-F238E27FC236}">
                <a16:creationId xmlns:a16="http://schemas.microsoft.com/office/drawing/2014/main" id="{13E891FC-50B7-419A-9F36-8A5E00DDAC6B}"/>
              </a:ext>
            </a:extLst>
          </p:cNvPr>
          <p:cNvGraphicFramePr>
            <a:graphicFrameLocks noGrp="1"/>
          </p:cNvGraphicFramePr>
          <p:nvPr>
            <p:ph idx="1"/>
            <p:extLst>
              <p:ext uri="{D42A27DB-BD31-4B8C-83A1-F6EECF244321}">
                <p14:modId xmlns:p14="http://schemas.microsoft.com/office/powerpoint/2010/main" val="2203072062"/>
              </p:ext>
            </p:extLst>
          </p:nvPr>
        </p:nvGraphicFramePr>
        <p:xfrm>
          <a:off x="436880" y="2319021"/>
          <a:ext cx="11490960" cy="3544788"/>
        </p:xfrm>
        <a:graphic>
          <a:graphicData uri="http://schemas.openxmlformats.org/drawingml/2006/table">
            <a:tbl>
              <a:tblPr firstRow="1" bandRow="1">
                <a:tableStyleId>{5C22544A-7EE6-4342-B048-85BDC9FD1C3A}</a:tableStyleId>
              </a:tblPr>
              <a:tblGrid>
                <a:gridCol w="5660651">
                  <a:extLst>
                    <a:ext uri="{9D8B030D-6E8A-4147-A177-3AD203B41FA5}">
                      <a16:colId xmlns:a16="http://schemas.microsoft.com/office/drawing/2014/main" val="2532178292"/>
                    </a:ext>
                  </a:extLst>
                </a:gridCol>
                <a:gridCol w="5830309">
                  <a:extLst>
                    <a:ext uri="{9D8B030D-6E8A-4147-A177-3AD203B41FA5}">
                      <a16:colId xmlns:a16="http://schemas.microsoft.com/office/drawing/2014/main" val="2313512041"/>
                    </a:ext>
                  </a:extLst>
                </a:gridCol>
              </a:tblGrid>
              <a:tr h="343454">
                <a:tc>
                  <a:txBody>
                    <a:bodyPr/>
                    <a:lstStyle/>
                    <a:p>
                      <a:pPr algn="ctr"/>
                      <a:r>
                        <a:rPr lang="en-US" dirty="0"/>
                        <a:t>Scale</a:t>
                      </a:r>
                    </a:p>
                  </a:txBody>
                  <a:tcPr/>
                </a:tc>
                <a:tc>
                  <a:txBody>
                    <a:bodyPr/>
                    <a:lstStyle/>
                    <a:p>
                      <a:pPr algn="ctr"/>
                      <a:r>
                        <a:rPr lang="en-US" dirty="0"/>
                        <a:t>Coding</a:t>
                      </a:r>
                    </a:p>
                  </a:txBody>
                  <a:tcPr/>
                </a:tc>
                <a:extLst>
                  <a:ext uri="{0D108BD9-81ED-4DB2-BD59-A6C34878D82A}">
                    <a16:rowId xmlns:a16="http://schemas.microsoft.com/office/drawing/2014/main" val="3257141941"/>
                  </a:ext>
                </a:extLst>
              </a:tr>
              <a:tr h="444499">
                <a:tc>
                  <a:txBody>
                    <a:bodyPr/>
                    <a:lstStyle/>
                    <a:p>
                      <a:r>
                        <a:rPr lang="en-US" sz="1800" dirty="0"/>
                        <a:t>Perceived Risk of Harm</a:t>
                      </a:r>
                    </a:p>
                  </a:txBody>
                  <a:tcPr/>
                </a:tc>
                <a:tc>
                  <a:txBody>
                    <a:bodyPr/>
                    <a:lstStyle/>
                    <a:p>
                      <a:r>
                        <a:rPr lang="en-US" sz="1800" dirty="0"/>
                        <a:t>No Risk to Great Risk (0 – 3)</a:t>
                      </a:r>
                    </a:p>
                  </a:txBody>
                  <a:tcPr/>
                </a:tc>
                <a:extLst>
                  <a:ext uri="{0D108BD9-81ED-4DB2-BD59-A6C34878D82A}">
                    <a16:rowId xmlns:a16="http://schemas.microsoft.com/office/drawing/2014/main" val="226116741"/>
                  </a:ext>
                </a:extLst>
              </a:tr>
              <a:tr h="436880">
                <a:tc>
                  <a:txBody>
                    <a:bodyPr/>
                    <a:lstStyle/>
                    <a:p>
                      <a:r>
                        <a:rPr lang="en-US" sz="1800" dirty="0"/>
                        <a:t>Disapproval of Substance Use</a:t>
                      </a:r>
                    </a:p>
                  </a:txBody>
                  <a:tcPr/>
                </a:tc>
                <a:tc>
                  <a:txBody>
                    <a:bodyPr/>
                    <a:lstStyle/>
                    <a:p>
                      <a:r>
                        <a:rPr lang="en-US" sz="1800" dirty="0"/>
                        <a:t>Not at all Wrong  to Very Wrong (0 – 3)</a:t>
                      </a:r>
                    </a:p>
                  </a:txBody>
                  <a:tcPr/>
                </a:tc>
                <a:extLst>
                  <a:ext uri="{0D108BD9-81ED-4DB2-BD59-A6C34878D82A}">
                    <a16:rowId xmlns:a16="http://schemas.microsoft.com/office/drawing/2014/main" val="1674749402"/>
                  </a:ext>
                </a:extLst>
              </a:tr>
              <a:tr h="366978">
                <a:tc>
                  <a:txBody>
                    <a:bodyPr/>
                    <a:lstStyle/>
                    <a:p>
                      <a:r>
                        <a:rPr lang="en-US" sz="1800" dirty="0"/>
                        <a:t>Perceived Parental Attitudes </a:t>
                      </a:r>
                    </a:p>
                  </a:txBody>
                  <a:tcPr/>
                </a:tc>
                <a:tc>
                  <a:txBody>
                    <a:bodyPr/>
                    <a:lstStyle/>
                    <a:p>
                      <a:r>
                        <a:rPr lang="en-US" sz="1800" dirty="0"/>
                        <a:t>Not at all Wrong  to Very Wrong (0 – 3)</a:t>
                      </a:r>
                    </a:p>
                  </a:txBody>
                  <a:tcPr/>
                </a:tc>
                <a:extLst>
                  <a:ext uri="{0D108BD9-81ED-4DB2-BD59-A6C34878D82A}">
                    <a16:rowId xmlns:a16="http://schemas.microsoft.com/office/drawing/2014/main" val="583769512"/>
                  </a:ext>
                </a:extLst>
              </a:tr>
              <a:tr h="366978">
                <a:tc>
                  <a:txBody>
                    <a:bodyPr/>
                    <a:lstStyle/>
                    <a:p>
                      <a:r>
                        <a:rPr lang="en-US" sz="1800" dirty="0"/>
                        <a:t>Perceived Peer Attitudes</a:t>
                      </a:r>
                    </a:p>
                  </a:txBody>
                  <a:tcPr/>
                </a:tc>
                <a:tc>
                  <a:txBody>
                    <a:bodyPr/>
                    <a:lstStyle/>
                    <a:p>
                      <a:r>
                        <a:rPr lang="en-US" sz="1800" dirty="0"/>
                        <a:t>Not at all Wrong  to Very Wrong (0 – 3)</a:t>
                      </a:r>
                    </a:p>
                  </a:txBody>
                  <a:tcPr/>
                </a:tc>
                <a:extLst>
                  <a:ext uri="{0D108BD9-81ED-4DB2-BD59-A6C34878D82A}">
                    <a16:rowId xmlns:a16="http://schemas.microsoft.com/office/drawing/2014/main" val="2392858773"/>
                  </a:ext>
                </a:extLst>
              </a:tr>
              <a:tr h="414124">
                <a:tc>
                  <a:txBody>
                    <a:bodyPr/>
                    <a:lstStyle/>
                    <a:p>
                      <a:r>
                        <a:rPr lang="en-US" sz="1800" dirty="0"/>
                        <a:t>Decision Making</a:t>
                      </a:r>
                    </a:p>
                  </a:txBody>
                  <a:tcPr/>
                </a:tc>
                <a:tc>
                  <a:txBody>
                    <a:bodyPr/>
                    <a:lstStyle/>
                    <a:p>
                      <a:r>
                        <a:rPr lang="en-US" sz="1800" dirty="0"/>
                        <a:t>Never to All the Time (0 – 3)</a:t>
                      </a:r>
                    </a:p>
                  </a:txBody>
                  <a:tcPr/>
                </a:tc>
                <a:extLst>
                  <a:ext uri="{0D108BD9-81ED-4DB2-BD59-A6C34878D82A}">
                    <a16:rowId xmlns:a16="http://schemas.microsoft.com/office/drawing/2014/main" val="8457841"/>
                  </a:ext>
                </a:extLst>
              </a:tr>
              <a:tr h="381543">
                <a:tc>
                  <a:txBody>
                    <a:bodyPr/>
                    <a:lstStyle/>
                    <a:p>
                      <a:r>
                        <a:rPr lang="en-US" sz="1800" dirty="0"/>
                        <a:t>Past 30-Day Substance Use</a:t>
                      </a:r>
                    </a:p>
                  </a:txBody>
                  <a:tcPr/>
                </a:tc>
                <a:tc>
                  <a:txBody>
                    <a:bodyPr/>
                    <a:lstStyle/>
                    <a:p>
                      <a:r>
                        <a:rPr lang="en-US" sz="1800" dirty="0"/>
                        <a:t>YES/NO</a:t>
                      </a:r>
                    </a:p>
                  </a:txBody>
                  <a:tcPr/>
                </a:tc>
                <a:extLst>
                  <a:ext uri="{0D108BD9-81ED-4DB2-BD59-A6C34878D82A}">
                    <a16:rowId xmlns:a16="http://schemas.microsoft.com/office/drawing/2014/main" val="2212928649"/>
                  </a:ext>
                </a:extLst>
              </a:tr>
              <a:tr h="384013">
                <a:tc>
                  <a:txBody>
                    <a:bodyPr/>
                    <a:lstStyle/>
                    <a:p>
                      <a:r>
                        <a:rPr lang="en-US" sz="1800" dirty="0"/>
                        <a:t>Past Two-Week Binge Drinking</a:t>
                      </a:r>
                    </a:p>
                  </a:txBody>
                  <a:tcPr/>
                </a:tc>
                <a:tc>
                  <a:txBody>
                    <a:bodyPr/>
                    <a:lstStyle/>
                    <a:p>
                      <a:r>
                        <a:rPr lang="en-US" sz="1800" dirty="0"/>
                        <a:t>YES/NO</a:t>
                      </a:r>
                    </a:p>
                  </a:txBody>
                  <a:tcPr/>
                </a:tc>
                <a:extLst>
                  <a:ext uri="{0D108BD9-81ED-4DB2-BD59-A6C34878D82A}">
                    <a16:rowId xmlns:a16="http://schemas.microsoft.com/office/drawing/2014/main" val="3335047936"/>
                  </a:ext>
                </a:extLst>
              </a:tr>
              <a:tr h="384013">
                <a:tc>
                  <a:txBody>
                    <a:bodyPr/>
                    <a:lstStyle/>
                    <a:p>
                      <a:r>
                        <a:rPr lang="en-US" sz="1800" dirty="0"/>
                        <a:t>Parent Communication</a:t>
                      </a:r>
                    </a:p>
                  </a:txBody>
                  <a:tcPr/>
                </a:tc>
                <a:tc>
                  <a:txBody>
                    <a:bodyPr/>
                    <a:lstStyle/>
                    <a:p>
                      <a:r>
                        <a:rPr lang="en-US" sz="1800" dirty="0"/>
                        <a:t>YES/NO</a:t>
                      </a:r>
                    </a:p>
                  </a:txBody>
                  <a:tcPr/>
                </a:tc>
                <a:extLst>
                  <a:ext uri="{0D108BD9-81ED-4DB2-BD59-A6C34878D82A}">
                    <a16:rowId xmlns:a16="http://schemas.microsoft.com/office/drawing/2014/main" val="2121401968"/>
                  </a:ext>
                </a:extLst>
              </a:tr>
            </a:tbl>
          </a:graphicData>
        </a:graphic>
      </p:graphicFrame>
    </p:spTree>
    <p:extLst>
      <p:ext uri="{BB962C8B-B14F-4D97-AF65-F5344CB8AC3E}">
        <p14:creationId xmlns:p14="http://schemas.microsoft.com/office/powerpoint/2010/main" val="89024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A93D-AD4E-4309-A720-55740ED3679B}"/>
              </a:ext>
            </a:extLst>
          </p:cNvPr>
          <p:cNvSpPr>
            <a:spLocks noGrp="1"/>
          </p:cNvSpPr>
          <p:nvPr>
            <p:ph type="title"/>
          </p:nvPr>
        </p:nvSpPr>
        <p:spPr>
          <a:xfrm>
            <a:off x="1664492" y="922868"/>
            <a:ext cx="8761413" cy="706964"/>
          </a:xfrm>
        </p:spPr>
        <p:txBody>
          <a:bodyPr/>
          <a:lstStyle/>
          <a:p>
            <a:pPr algn="ctr"/>
            <a:r>
              <a:rPr lang="en-US" dirty="0"/>
              <a:t>Data Reports</a:t>
            </a:r>
          </a:p>
        </p:txBody>
      </p:sp>
      <p:sp>
        <p:nvSpPr>
          <p:cNvPr id="3" name="Content Placeholder 2">
            <a:extLst>
              <a:ext uri="{FF2B5EF4-FFF2-40B4-BE49-F238E27FC236}">
                <a16:creationId xmlns:a16="http://schemas.microsoft.com/office/drawing/2014/main" id="{41EA314A-F059-4C2A-A277-722AC97BE701}"/>
              </a:ext>
            </a:extLst>
          </p:cNvPr>
          <p:cNvSpPr>
            <a:spLocks noGrp="1"/>
          </p:cNvSpPr>
          <p:nvPr>
            <p:ph sz="half" idx="1"/>
          </p:nvPr>
        </p:nvSpPr>
        <p:spPr>
          <a:xfrm>
            <a:off x="436880" y="2414738"/>
            <a:ext cx="11216639" cy="3996222"/>
          </a:xfrm>
        </p:spPr>
        <p:txBody>
          <a:bodyPr>
            <a:normAutofit/>
          </a:bodyPr>
          <a:lstStyle/>
          <a:p>
            <a:r>
              <a:rPr lang="en-US" sz="4400" dirty="0"/>
              <a:t>Up to two evaluation reports per program each year</a:t>
            </a:r>
          </a:p>
          <a:p>
            <a:pPr lvl="1"/>
            <a:r>
              <a:rPr lang="en-US" sz="4400" dirty="0"/>
              <a:t>One at year end</a:t>
            </a:r>
          </a:p>
          <a:p>
            <a:pPr lvl="1"/>
            <a:r>
              <a:rPr lang="en-US" sz="4400" dirty="0"/>
              <a:t>One upon request at any time during the year</a:t>
            </a:r>
          </a:p>
          <a:p>
            <a:endParaRPr lang="en-US" dirty="0"/>
          </a:p>
        </p:txBody>
      </p:sp>
    </p:spTree>
    <p:extLst>
      <p:ext uri="{BB962C8B-B14F-4D97-AF65-F5344CB8AC3E}">
        <p14:creationId xmlns:p14="http://schemas.microsoft.com/office/powerpoint/2010/main" val="42379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A93D-AD4E-4309-A720-55740ED3679B}"/>
              </a:ext>
            </a:extLst>
          </p:cNvPr>
          <p:cNvSpPr>
            <a:spLocks noGrp="1"/>
          </p:cNvSpPr>
          <p:nvPr>
            <p:ph type="title"/>
          </p:nvPr>
        </p:nvSpPr>
        <p:spPr>
          <a:xfrm>
            <a:off x="1715293" y="973668"/>
            <a:ext cx="8761413" cy="706964"/>
          </a:xfrm>
        </p:spPr>
        <p:txBody>
          <a:bodyPr/>
          <a:lstStyle/>
          <a:p>
            <a:pPr algn="ctr"/>
            <a:r>
              <a:rPr lang="en-US" dirty="0"/>
              <a:t>Data Reports (cont.)</a:t>
            </a:r>
          </a:p>
        </p:txBody>
      </p:sp>
      <p:sp>
        <p:nvSpPr>
          <p:cNvPr id="3" name="Content Placeholder 2">
            <a:extLst>
              <a:ext uri="{FF2B5EF4-FFF2-40B4-BE49-F238E27FC236}">
                <a16:creationId xmlns:a16="http://schemas.microsoft.com/office/drawing/2014/main" id="{41EA314A-F059-4C2A-A277-722AC97BE701}"/>
              </a:ext>
            </a:extLst>
          </p:cNvPr>
          <p:cNvSpPr>
            <a:spLocks noGrp="1"/>
          </p:cNvSpPr>
          <p:nvPr>
            <p:ph sz="half" idx="1"/>
          </p:nvPr>
        </p:nvSpPr>
        <p:spPr>
          <a:xfrm>
            <a:off x="336884" y="2374232"/>
            <a:ext cx="11855116" cy="4331368"/>
          </a:xfrm>
        </p:spPr>
        <p:txBody>
          <a:bodyPr>
            <a:normAutofit lnSpcReduction="10000"/>
          </a:bodyPr>
          <a:lstStyle/>
          <a:p>
            <a:pPr marL="0" indent="0">
              <a:buNone/>
            </a:pPr>
            <a:r>
              <a:rPr lang="en-US" sz="2000" dirty="0"/>
              <a:t>The following information is typically provided in each report:</a:t>
            </a:r>
          </a:p>
          <a:p>
            <a:pPr lvl="2"/>
            <a:r>
              <a:rPr lang="en-US" sz="2000" dirty="0"/>
              <a:t>The number of participants with valid pre- and post-tests;</a:t>
            </a:r>
          </a:p>
          <a:p>
            <a:pPr lvl="2"/>
            <a:r>
              <a:rPr lang="en-US" sz="2000" dirty="0"/>
              <a:t>A measure-by-measure breakdown of the average pre-test score, average post-test score, and percent change from pre- to post-test;</a:t>
            </a:r>
          </a:p>
          <a:p>
            <a:pPr lvl="2"/>
            <a:r>
              <a:rPr lang="en-US" sz="2000" dirty="0"/>
              <a:t>Whether the change for each measure was statistically significant;</a:t>
            </a:r>
          </a:p>
          <a:p>
            <a:pPr lvl="2"/>
            <a:r>
              <a:rPr lang="en-US" sz="2000" dirty="0"/>
              <a:t>A bar chart depicting the percent of pre-test non-substance-users (that is, those who reported not using a given substance during the past 30 days) that remained non-users at post-test;</a:t>
            </a:r>
          </a:p>
          <a:p>
            <a:pPr lvl="2"/>
            <a:r>
              <a:rPr lang="en-US" sz="2000" dirty="0"/>
              <a:t>A bar chart depicting the percent of pre-test substance users (that is, those who reported using a given substance on at least one day during the past 30 days) that reduced use (that is, reported using on fewer days), though not necessarily stopped entirely, by post-test;</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76055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A93D-AD4E-4309-A720-55740ED3679B}"/>
              </a:ext>
            </a:extLst>
          </p:cNvPr>
          <p:cNvSpPr>
            <a:spLocks noGrp="1"/>
          </p:cNvSpPr>
          <p:nvPr>
            <p:ph type="title"/>
          </p:nvPr>
        </p:nvSpPr>
        <p:spPr>
          <a:xfrm>
            <a:off x="1715293" y="953348"/>
            <a:ext cx="8761413" cy="706964"/>
          </a:xfrm>
        </p:spPr>
        <p:txBody>
          <a:bodyPr/>
          <a:lstStyle/>
          <a:p>
            <a:pPr algn="ctr"/>
            <a:r>
              <a:rPr lang="en-US" dirty="0"/>
              <a:t>Data Reports (cont.)</a:t>
            </a:r>
          </a:p>
        </p:txBody>
      </p:sp>
      <p:sp>
        <p:nvSpPr>
          <p:cNvPr id="3" name="Content Placeholder 2">
            <a:extLst>
              <a:ext uri="{FF2B5EF4-FFF2-40B4-BE49-F238E27FC236}">
                <a16:creationId xmlns:a16="http://schemas.microsoft.com/office/drawing/2014/main" id="{41EA314A-F059-4C2A-A277-722AC97BE701}"/>
              </a:ext>
            </a:extLst>
          </p:cNvPr>
          <p:cNvSpPr>
            <a:spLocks noGrp="1"/>
          </p:cNvSpPr>
          <p:nvPr>
            <p:ph sz="half" idx="1"/>
          </p:nvPr>
        </p:nvSpPr>
        <p:spPr>
          <a:xfrm>
            <a:off x="336884" y="2374232"/>
            <a:ext cx="11855116" cy="4331368"/>
          </a:xfrm>
        </p:spPr>
        <p:txBody>
          <a:bodyPr>
            <a:normAutofit/>
          </a:bodyPr>
          <a:lstStyle/>
          <a:p>
            <a:pPr marL="0" indent="0">
              <a:buNone/>
            </a:pPr>
            <a:r>
              <a:rPr lang="en-US" sz="2000" dirty="0"/>
              <a:t>The following information is typically provided in each report:</a:t>
            </a:r>
          </a:p>
          <a:p>
            <a:pPr lvl="2"/>
            <a:r>
              <a:rPr lang="en-US" sz="2000" dirty="0"/>
              <a:t>Bar charts depicting the pre- and post-test scores for each measure;</a:t>
            </a:r>
          </a:p>
          <a:p>
            <a:pPr lvl="2"/>
            <a:r>
              <a:rPr lang="en-US" sz="2000" dirty="0"/>
              <a:t>Bar charts depicting the results for items on the pre-test only (i.e., age of first use, whether they talked with their parents about ATOD dangers in the past year, and whether they have been exposed to prevention ads in the past year);</a:t>
            </a:r>
          </a:p>
          <a:p>
            <a:pPr lvl="2"/>
            <a:r>
              <a:rPr lang="en-US" sz="2000" dirty="0"/>
              <a:t>A summary of overall program findings as observed by PIRE staff;</a:t>
            </a:r>
          </a:p>
          <a:p>
            <a:pPr lvl="2"/>
            <a:r>
              <a:rPr lang="en-US" sz="2000" dirty="0"/>
              <a:t>Sub-group data tables broken down by gender, race, ethnicity and implementation group (but only when the number of participants in the subgroup is at least 25);</a:t>
            </a:r>
          </a:p>
          <a:p>
            <a:pPr lvl="2"/>
            <a:r>
              <a:rPr lang="en-US" sz="2000" dirty="0"/>
              <a:t>A discussion of differences between sub-groups; and</a:t>
            </a:r>
          </a:p>
          <a:p>
            <a:pPr lvl="2"/>
            <a:r>
              <a:rPr lang="en-US" sz="2000" dirty="0"/>
              <a:t>A brief description of some of some methodology issues.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8467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B958-952B-4877-A0B2-1E5DE52E010E}"/>
              </a:ext>
            </a:extLst>
          </p:cNvPr>
          <p:cNvSpPr>
            <a:spLocks noGrp="1"/>
          </p:cNvSpPr>
          <p:nvPr>
            <p:ph type="title"/>
          </p:nvPr>
        </p:nvSpPr>
        <p:spPr/>
        <p:txBody>
          <a:bodyPr/>
          <a:lstStyle/>
          <a:p>
            <a:pPr algn="ctr"/>
            <a:r>
              <a:rPr lang="en-US" dirty="0"/>
              <a:t>Why Update the Handbook</a:t>
            </a:r>
          </a:p>
        </p:txBody>
      </p:sp>
      <p:pic>
        <p:nvPicPr>
          <p:cNvPr id="8" name="Content Placeholder 7">
            <a:extLst>
              <a:ext uri="{FF2B5EF4-FFF2-40B4-BE49-F238E27FC236}">
                <a16:creationId xmlns:a16="http://schemas.microsoft.com/office/drawing/2014/main" id="{D857A919-87CD-AF97-D6F6-B647870C28D2}"/>
              </a:ext>
            </a:extLst>
          </p:cNvPr>
          <p:cNvPicPr>
            <a:picLocks noGrp="1" noChangeAspect="1"/>
          </p:cNvPicPr>
          <p:nvPr>
            <p:ph sz="half" idx="1"/>
          </p:nvPr>
        </p:nvPicPr>
        <p:blipFill>
          <a:blip r:embed="rId2"/>
          <a:stretch>
            <a:fillRect/>
          </a:stretch>
        </p:blipFill>
        <p:spPr>
          <a:xfrm>
            <a:off x="1527048" y="2301748"/>
            <a:ext cx="3274077" cy="4291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8" name="TextBox 5">
            <a:extLst>
              <a:ext uri="{FF2B5EF4-FFF2-40B4-BE49-F238E27FC236}">
                <a16:creationId xmlns:a16="http://schemas.microsoft.com/office/drawing/2014/main" id="{560F0B47-A190-2F44-AFF3-9D2B2C07E8F2}"/>
              </a:ext>
            </a:extLst>
          </p:cNvPr>
          <p:cNvGraphicFramePr/>
          <p:nvPr/>
        </p:nvGraphicFramePr>
        <p:xfrm>
          <a:off x="6382512" y="2514600"/>
          <a:ext cx="5552814" cy="3447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76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82" name="Rectangle 8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B2809BF-1040-40C8-A3D2-78337F429AD3}"/>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a:solidFill>
                  <a:srgbClr val="EBEBEB"/>
                </a:solidFill>
                <a:latin typeface="+mj-lt"/>
                <a:ea typeface="+mj-ea"/>
                <a:cs typeface="+mj-cs"/>
              </a:rPr>
              <a:t>Sample Data Table</a:t>
            </a:r>
          </a:p>
        </p:txBody>
      </p:sp>
      <p:sp>
        <p:nvSpPr>
          <p:cNvPr id="6" name="TextBox 5">
            <a:extLst>
              <a:ext uri="{FF2B5EF4-FFF2-40B4-BE49-F238E27FC236}">
                <a16:creationId xmlns:a16="http://schemas.microsoft.com/office/drawing/2014/main" id="{715C1234-2DD7-4111-81AA-8B54250524F8}"/>
              </a:ext>
            </a:extLst>
          </p:cNvPr>
          <p:cNvSpPr txBox="1"/>
          <p:nvPr/>
        </p:nvSpPr>
        <p:spPr>
          <a:xfrm>
            <a:off x="1154955" y="2603500"/>
            <a:ext cx="3481054" cy="341630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sz="1600">
                <a:solidFill>
                  <a:schemeClr val="tx1">
                    <a:lumMod val="75000"/>
                    <a:lumOff val="25000"/>
                  </a:schemeClr>
                </a:solidFill>
              </a:rPr>
              <a:t>*Pre- and post-test averages are approaching being statistically significantly different (significant at the p&lt;.10 level, but not p&lt;.05 level)</a:t>
            </a:r>
          </a:p>
          <a:p>
            <a:pPr>
              <a:spcBef>
                <a:spcPts val="1000"/>
              </a:spcBef>
              <a:buClr>
                <a:schemeClr val="accent1"/>
              </a:buClr>
              <a:buSzPct val="80000"/>
              <a:buFont typeface="Wingdings 3" charset="2"/>
              <a:buChar char=""/>
            </a:pPr>
            <a:r>
              <a:rPr lang="en-US" sz="1600">
                <a:solidFill>
                  <a:schemeClr val="tx1">
                    <a:lumMod val="75000"/>
                    <a:lumOff val="25000"/>
                  </a:schemeClr>
                </a:solidFill>
              </a:rPr>
              <a:t>** Pre- and post-test averages are statistically significantly different (significant at p&lt;.05 level)</a:t>
            </a:r>
          </a:p>
          <a:p>
            <a:pPr>
              <a:spcBef>
                <a:spcPts val="1000"/>
              </a:spcBef>
              <a:buClr>
                <a:schemeClr val="accent1"/>
              </a:buClr>
              <a:buSzPct val="80000"/>
              <a:buFont typeface="Wingdings 3" charset="2"/>
              <a:buChar char=""/>
            </a:pPr>
            <a:endParaRPr lang="en-US" sz="1600">
              <a:solidFill>
                <a:schemeClr val="tx1">
                  <a:lumMod val="75000"/>
                  <a:lumOff val="25000"/>
                </a:schemeClr>
              </a:solidFill>
            </a:endParaRPr>
          </a:p>
        </p:txBody>
      </p:sp>
      <p:graphicFrame>
        <p:nvGraphicFramePr>
          <p:cNvPr id="4" name="Table 3">
            <a:extLst>
              <a:ext uri="{FF2B5EF4-FFF2-40B4-BE49-F238E27FC236}">
                <a16:creationId xmlns:a16="http://schemas.microsoft.com/office/drawing/2014/main" id="{3972258B-DA7D-4F1E-B8E5-D5D9CEF7305A}"/>
              </a:ext>
            </a:extLst>
          </p:cNvPr>
          <p:cNvGraphicFramePr>
            <a:graphicFrameLocks noGrp="1"/>
          </p:cNvGraphicFramePr>
          <p:nvPr>
            <p:extLst>
              <p:ext uri="{D42A27DB-BD31-4B8C-83A1-F6EECF244321}">
                <p14:modId xmlns:p14="http://schemas.microsoft.com/office/powerpoint/2010/main" val="2156986209"/>
              </p:ext>
            </p:extLst>
          </p:nvPr>
        </p:nvGraphicFramePr>
        <p:xfrm>
          <a:off x="4984956" y="2894728"/>
          <a:ext cx="6158803" cy="2829612"/>
        </p:xfrm>
        <a:graphic>
          <a:graphicData uri="http://schemas.openxmlformats.org/drawingml/2006/table">
            <a:tbl>
              <a:tblPr firstRow="1" firstCol="1" lastRow="1" lastCol="1" bandRow="1" bandCol="1"/>
              <a:tblGrid>
                <a:gridCol w="1225939">
                  <a:extLst>
                    <a:ext uri="{9D8B030D-6E8A-4147-A177-3AD203B41FA5}">
                      <a16:colId xmlns:a16="http://schemas.microsoft.com/office/drawing/2014/main" val="416355317"/>
                    </a:ext>
                  </a:extLst>
                </a:gridCol>
                <a:gridCol w="557494">
                  <a:extLst>
                    <a:ext uri="{9D8B030D-6E8A-4147-A177-3AD203B41FA5}">
                      <a16:colId xmlns:a16="http://schemas.microsoft.com/office/drawing/2014/main" val="4124418158"/>
                    </a:ext>
                  </a:extLst>
                </a:gridCol>
                <a:gridCol w="557494">
                  <a:extLst>
                    <a:ext uri="{9D8B030D-6E8A-4147-A177-3AD203B41FA5}">
                      <a16:colId xmlns:a16="http://schemas.microsoft.com/office/drawing/2014/main" val="3063038594"/>
                    </a:ext>
                  </a:extLst>
                </a:gridCol>
                <a:gridCol w="521422">
                  <a:extLst>
                    <a:ext uri="{9D8B030D-6E8A-4147-A177-3AD203B41FA5}">
                      <a16:colId xmlns:a16="http://schemas.microsoft.com/office/drawing/2014/main" val="3549468938"/>
                    </a:ext>
                  </a:extLst>
                </a:gridCol>
                <a:gridCol w="557494">
                  <a:extLst>
                    <a:ext uri="{9D8B030D-6E8A-4147-A177-3AD203B41FA5}">
                      <a16:colId xmlns:a16="http://schemas.microsoft.com/office/drawing/2014/main" val="2360509038"/>
                    </a:ext>
                  </a:extLst>
                </a:gridCol>
                <a:gridCol w="557494">
                  <a:extLst>
                    <a:ext uri="{9D8B030D-6E8A-4147-A177-3AD203B41FA5}">
                      <a16:colId xmlns:a16="http://schemas.microsoft.com/office/drawing/2014/main" val="993411966"/>
                    </a:ext>
                  </a:extLst>
                </a:gridCol>
                <a:gridCol w="550031">
                  <a:extLst>
                    <a:ext uri="{9D8B030D-6E8A-4147-A177-3AD203B41FA5}">
                      <a16:colId xmlns:a16="http://schemas.microsoft.com/office/drawing/2014/main" val="2611043091"/>
                    </a:ext>
                  </a:extLst>
                </a:gridCol>
                <a:gridCol w="557494">
                  <a:extLst>
                    <a:ext uri="{9D8B030D-6E8A-4147-A177-3AD203B41FA5}">
                      <a16:colId xmlns:a16="http://schemas.microsoft.com/office/drawing/2014/main" val="94914078"/>
                    </a:ext>
                  </a:extLst>
                </a:gridCol>
                <a:gridCol w="557494">
                  <a:extLst>
                    <a:ext uri="{9D8B030D-6E8A-4147-A177-3AD203B41FA5}">
                      <a16:colId xmlns:a16="http://schemas.microsoft.com/office/drawing/2014/main" val="4073476137"/>
                    </a:ext>
                  </a:extLst>
                </a:gridCol>
                <a:gridCol w="516447">
                  <a:extLst>
                    <a:ext uri="{9D8B030D-6E8A-4147-A177-3AD203B41FA5}">
                      <a16:colId xmlns:a16="http://schemas.microsoft.com/office/drawing/2014/main" val="1390066230"/>
                    </a:ext>
                  </a:extLst>
                </a:gridCol>
              </a:tblGrid>
              <a:tr h="530179">
                <a:tc rowSpan="2">
                  <a:txBody>
                    <a:bodyPr/>
                    <a:lstStyle/>
                    <a:p>
                      <a:pPr marL="0" marR="0">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Risk Factor Scores, Range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100">
                          <a:effectLst/>
                          <a:latin typeface="Calibri" panose="020F0502020204030204" pitchFamily="34" charset="0"/>
                          <a:ea typeface="Century Gothic" panose="020B0502020202020204" pitchFamily="34" charset="0"/>
                          <a:cs typeface="Calibri" panose="020F0502020204030204" pitchFamily="34" charset="0"/>
                        </a:rPr>
                        <a:t>(Positive score is favorable)</a:t>
                      </a:r>
                      <a:endParaRPr lang="en-US" sz="1100">
                        <a:effectLst/>
                        <a:latin typeface="Calibri" panose="020F0502020204030204" pitchFamily="34" charset="0"/>
                        <a:ea typeface="Century Gothic" panose="020B0502020202020204" pitchFamily="34" charset="0"/>
                        <a:cs typeface="Century Gothic" panose="020B0502020202020204" pitchFamily="34" charset="0"/>
                      </a:endParaRPr>
                    </a:p>
                  </a:txBody>
                  <a:tcPr marL="28857" marR="28857" marT="28857" marB="288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Your County, This Program</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N=55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All Counties,</a:t>
                      </a:r>
                      <a:br>
                        <a:rPr lang="en-US" sz="1100">
                          <a:effectLst/>
                          <a:latin typeface="Calibri" panose="020F0502020204030204" pitchFamily="34" charset="0"/>
                          <a:ea typeface="Arial" panose="020B0604020202020204" pitchFamily="34" charset="0"/>
                          <a:cs typeface="Times New Roman" panose="02020603050405020304" pitchFamily="18" charset="0"/>
                        </a:rPr>
                      </a:br>
                      <a:r>
                        <a:rPr lang="en-US" sz="1100">
                          <a:effectLst/>
                          <a:latin typeface="Calibri" panose="020F0502020204030204" pitchFamily="34" charset="0"/>
                          <a:ea typeface="Arial" panose="020B0604020202020204" pitchFamily="34" charset="0"/>
                          <a:cs typeface="Times New Roman" panose="02020603050405020304" pitchFamily="18" charset="0"/>
                        </a:rPr>
                        <a:t>This Program N=145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FY18 All Counties, All Programs</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N=545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2498003"/>
                  </a:ext>
                </a:extLst>
              </a:tr>
              <a:tr h="363006">
                <a:tc vMerge="1">
                  <a:txBody>
                    <a:bodyPr/>
                    <a:lstStyle/>
                    <a:p>
                      <a:endParaRPr lang="en-US"/>
                    </a:p>
                  </a:txBody>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Pre Average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Post Average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Change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Pre Average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Post Average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Change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Pre Average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Post Average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Change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39511782"/>
                  </a:ext>
                </a:extLst>
              </a:tr>
              <a:tr h="253547">
                <a:tc>
                  <a:txBody>
                    <a:bodyPr/>
                    <a:lstStyle/>
                    <a:p>
                      <a:pPr marL="0" marR="0">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Perceived Risk, 0-3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28857" marR="28857" marT="28857" marB="288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2.38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2.43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1.96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2.16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10.11**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1.92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2.07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7.61**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989163"/>
                  </a:ext>
                </a:extLst>
              </a:tr>
              <a:tr h="420720">
                <a:tc>
                  <a:txBody>
                    <a:bodyPr/>
                    <a:lstStyle/>
                    <a:p>
                      <a:pPr marL="0" marR="0">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Disapproval of Substance Use, 0-3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28857" marR="28857" marT="28857" marB="288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1.95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-3.79**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1.91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3.16**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2.18**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606223"/>
                  </a:ext>
                </a:extLst>
              </a:tr>
              <a:tr h="420720">
                <a:tc>
                  <a:txBody>
                    <a:bodyPr/>
                    <a:lstStyle/>
                    <a:p>
                      <a:pPr marL="0" marR="0">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Perceived Parental Attitudes, 0-3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28857" marR="28857" marT="28857" marB="288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2.76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2.76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2.01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6.73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1.58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1.62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4.5**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01999"/>
                  </a:ext>
                </a:extLst>
              </a:tr>
              <a:tr h="420720">
                <a:tc>
                  <a:txBody>
                    <a:bodyPr/>
                    <a:lstStyle/>
                    <a:p>
                      <a:pPr marL="0" marR="0">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Perceived Peer Attitudes 0-3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28857" marR="28857" marT="28857" marB="288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1.95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-3.79**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0.90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2.38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2.43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1.81*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906579"/>
                  </a:ext>
                </a:extLst>
              </a:tr>
              <a:tr h="420720">
                <a:tc>
                  <a:txBody>
                    <a:bodyPr/>
                    <a:lstStyle/>
                    <a:p>
                      <a:pPr marL="0" marR="0">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Decision-Making Skills, 0-3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28857" marR="28857" marT="28857" marB="288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2.85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2.85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-0.12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2.82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2.87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1.61**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2.83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2.84</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Arial" panose="020B0604020202020204" pitchFamily="34" charset="0"/>
                          <a:cs typeface="Times New Roman" panose="02020603050405020304" pitchFamily="18" charset="0"/>
                        </a:rPr>
                        <a:t>0.28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482020"/>
                  </a:ext>
                </a:extLst>
              </a:tr>
            </a:tbl>
          </a:graphicData>
        </a:graphic>
      </p:graphicFrame>
    </p:spTree>
    <p:extLst>
      <p:ext uri="{BB962C8B-B14F-4D97-AF65-F5344CB8AC3E}">
        <p14:creationId xmlns:p14="http://schemas.microsoft.com/office/powerpoint/2010/main" val="175480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2"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33"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4" name="Rectangle 3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B2809BF-1040-40C8-A3D2-78337F429AD3}"/>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a:solidFill>
                  <a:srgbClr val="EBEBEB"/>
                </a:solidFill>
                <a:latin typeface="+mj-lt"/>
                <a:ea typeface="+mj-ea"/>
                <a:cs typeface="+mj-cs"/>
              </a:rPr>
              <a:t>Sample Data Table (cont.)</a:t>
            </a:r>
          </a:p>
        </p:txBody>
      </p:sp>
      <p:sp>
        <p:nvSpPr>
          <p:cNvPr id="6" name="TextBox 5">
            <a:extLst>
              <a:ext uri="{FF2B5EF4-FFF2-40B4-BE49-F238E27FC236}">
                <a16:creationId xmlns:a16="http://schemas.microsoft.com/office/drawing/2014/main" id="{715C1234-2DD7-4111-81AA-8B54250524F8}"/>
              </a:ext>
            </a:extLst>
          </p:cNvPr>
          <p:cNvSpPr txBox="1"/>
          <p:nvPr/>
        </p:nvSpPr>
        <p:spPr>
          <a:xfrm>
            <a:off x="1154955" y="2603500"/>
            <a:ext cx="3481054" cy="341630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sz="1600">
                <a:solidFill>
                  <a:schemeClr val="tx1">
                    <a:lumMod val="75000"/>
                    <a:lumOff val="25000"/>
                  </a:schemeClr>
                </a:solidFill>
              </a:rPr>
              <a:t>*Pre- and post-test averages are approaching being statistically significantly different (significant at the p&lt;.10 level, but not p&lt;.05 level)</a:t>
            </a:r>
          </a:p>
          <a:p>
            <a:pPr>
              <a:spcBef>
                <a:spcPts val="1000"/>
              </a:spcBef>
              <a:buClr>
                <a:schemeClr val="accent1"/>
              </a:buClr>
              <a:buSzPct val="80000"/>
              <a:buFont typeface="Wingdings 3" charset="2"/>
              <a:buChar char=""/>
            </a:pPr>
            <a:r>
              <a:rPr lang="en-US" sz="1600">
                <a:solidFill>
                  <a:schemeClr val="tx1">
                    <a:lumMod val="75000"/>
                    <a:lumOff val="25000"/>
                  </a:schemeClr>
                </a:solidFill>
              </a:rPr>
              <a:t>** Pre- and post-test averages are statistically significantly different (significant at p&lt;.05 level)</a:t>
            </a:r>
          </a:p>
          <a:p>
            <a:pPr>
              <a:spcBef>
                <a:spcPts val="1000"/>
              </a:spcBef>
              <a:buClr>
                <a:schemeClr val="accent1"/>
              </a:buClr>
              <a:buSzPct val="80000"/>
              <a:buFont typeface="Wingdings 3" charset="2"/>
              <a:buChar char=""/>
            </a:pPr>
            <a:endParaRPr lang="en-US" sz="1600">
              <a:solidFill>
                <a:schemeClr val="tx1">
                  <a:lumMod val="75000"/>
                  <a:lumOff val="25000"/>
                </a:schemeClr>
              </a:solidFill>
            </a:endParaRPr>
          </a:p>
        </p:txBody>
      </p:sp>
      <p:graphicFrame>
        <p:nvGraphicFramePr>
          <p:cNvPr id="5" name="Table 4">
            <a:extLst>
              <a:ext uri="{FF2B5EF4-FFF2-40B4-BE49-F238E27FC236}">
                <a16:creationId xmlns:a16="http://schemas.microsoft.com/office/drawing/2014/main" id="{318E31DC-921B-42BA-9061-EBAC4164140D}"/>
              </a:ext>
            </a:extLst>
          </p:cNvPr>
          <p:cNvGraphicFramePr>
            <a:graphicFrameLocks noGrp="1"/>
          </p:cNvGraphicFramePr>
          <p:nvPr>
            <p:extLst>
              <p:ext uri="{D42A27DB-BD31-4B8C-83A1-F6EECF244321}">
                <p14:modId xmlns:p14="http://schemas.microsoft.com/office/powerpoint/2010/main" val="2819565733"/>
              </p:ext>
            </p:extLst>
          </p:nvPr>
        </p:nvGraphicFramePr>
        <p:xfrm>
          <a:off x="4984956" y="2830347"/>
          <a:ext cx="6158806" cy="2958379"/>
        </p:xfrm>
        <a:graphic>
          <a:graphicData uri="http://schemas.openxmlformats.org/drawingml/2006/table">
            <a:tbl>
              <a:tblPr firstRow="1" firstCol="1" lastRow="1" lastCol="1" bandRow="1" bandCol="1"/>
              <a:tblGrid>
                <a:gridCol w="1692031">
                  <a:extLst>
                    <a:ext uri="{9D8B030D-6E8A-4147-A177-3AD203B41FA5}">
                      <a16:colId xmlns:a16="http://schemas.microsoft.com/office/drawing/2014/main" val="1079641158"/>
                    </a:ext>
                  </a:extLst>
                </a:gridCol>
                <a:gridCol w="500884">
                  <a:extLst>
                    <a:ext uri="{9D8B030D-6E8A-4147-A177-3AD203B41FA5}">
                      <a16:colId xmlns:a16="http://schemas.microsoft.com/office/drawing/2014/main" val="3582847288"/>
                    </a:ext>
                  </a:extLst>
                </a:gridCol>
                <a:gridCol w="500884">
                  <a:extLst>
                    <a:ext uri="{9D8B030D-6E8A-4147-A177-3AD203B41FA5}">
                      <a16:colId xmlns:a16="http://schemas.microsoft.com/office/drawing/2014/main" val="2952157292"/>
                    </a:ext>
                  </a:extLst>
                </a:gridCol>
                <a:gridCol w="463563">
                  <a:extLst>
                    <a:ext uri="{9D8B030D-6E8A-4147-A177-3AD203B41FA5}">
                      <a16:colId xmlns:a16="http://schemas.microsoft.com/office/drawing/2014/main" val="2568165495"/>
                    </a:ext>
                  </a:extLst>
                </a:gridCol>
                <a:gridCol w="500884">
                  <a:extLst>
                    <a:ext uri="{9D8B030D-6E8A-4147-A177-3AD203B41FA5}">
                      <a16:colId xmlns:a16="http://schemas.microsoft.com/office/drawing/2014/main" val="3564306220"/>
                    </a:ext>
                  </a:extLst>
                </a:gridCol>
                <a:gridCol w="500884">
                  <a:extLst>
                    <a:ext uri="{9D8B030D-6E8A-4147-A177-3AD203B41FA5}">
                      <a16:colId xmlns:a16="http://schemas.microsoft.com/office/drawing/2014/main" val="3838303985"/>
                    </a:ext>
                  </a:extLst>
                </a:gridCol>
                <a:gridCol w="463563">
                  <a:extLst>
                    <a:ext uri="{9D8B030D-6E8A-4147-A177-3AD203B41FA5}">
                      <a16:colId xmlns:a16="http://schemas.microsoft.com/office/drawing/2014/main" val="1832138040"/>
                    </a:ext>
                  </a:extLst>
                </a:gridCol>
                <a:gridCol w="500884">
                  <a:extLst>
                    <a:ext uri="{9D8B030D-6E8A-4147-A177-3AD203B41FA5}">
                      <a16:colId xmlns:a16="http://schemas.microsoft.com/office/drawing/2014/main" val="892180787"/>
                    </a:ext>
                  </a:extLst>
                </a:gridCol>
                <a:gridCol w="500884">
                  <a:extLst>
                    <a:ext uri="{9D8B030D-6E8A-4147-A177-3AD203B41FA5}">
                      <a16:colId xmlns:a16="http://schemas.microsoft.com/office/drawing/2014/main" val="1687695384"/>
                    </a:ext>
                  </a:extLst>
                </a:gridCol>
                <a:gridCol w="534345">
                  <a:extLst>
                    <a:ext uri="{9D8B030D-6E8A-4147-A177-3AD203B41FA5}">
                      <a16:colId xmlns:a16="http://schemas.microsoft.com/office/drawing/2014/main" val="144571878"/>
                    </a:ext>
                  </a:extLst>
                </a:gridCol>
              </a:tblGrid>
              <a:tr h="533050">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Substance Use,</a:t>
                      </a:r>
                      <a:endParaRPr lang="en-US" sz="100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 Users in Past 30 Days</a:t>
                      </a:r>
                      <a:endParaRPr lang="en-US" sz="100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(Negative change is favorable)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Pre Average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Post Average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a:t>
                      </a:r>
                      <a:endParaRPr lang="en-US" sz="100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Change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Pre Average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Post Average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a:t>
                      </a:r>
                      <a:endParaRPr lang="en-US" sz="100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Change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Pre Average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Post Average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a:t>
                      </a:r>
                      <a:endParaRPr lang="en-US" sz="100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Change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54218136"/>
                  </a:ext>
                </a:extLst>
              </a:tr>
              <a:tr h="236535">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Other Tobacco</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5.06</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3.13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-38.14</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2.42</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1.91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-21.07</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3.23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3.52</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8.98</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109273"/>
                  </a:ext>
                </a:extLst>
              </a:tr>
              <a:tr h="236535">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Cigarettes</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10.13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7.81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-22.90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3.35</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1.91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-42.99</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4.45</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3.36</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-24.49</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693513"/>
                  </a:ext>
                </a:extLst>
              </a:tr>
              <a:tr h="236535">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E-Cigarettes or Vapes</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17.72</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17.19</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-2.99</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7.27</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5.14</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-29.30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9.48</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7.85</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-17.19**</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052069"/>
                  </a:ext>
                </a:extLst>
              </a:tr>
              <a:tr h="236535">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Alcohol</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6.36</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0.74</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-88.36</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4.73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2.63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-44.40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4.30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3.13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-27.21*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167695"/>
                  </a:ext>
                </a:extLst>
              </a:tr>
              <a:tr h="236535">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Marijuana</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1.9</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-100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2.31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1.67</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-27.71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1.80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1.31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-27.22</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064135"/>
                  </a:ext>
                </a:extLst>
              </a:tr>
              <a:tr h="384792">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Non-Medical Prescription Drug Use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4.13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6.62</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60.29</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3.46</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4.06</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17.34</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3.55</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3.01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-15.21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722730"/>
                  </a:ext>
                </a:extLst>
              </a:tr>
              <a:tr h="384792">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Prescription Pain Pills (OxyContin, Vicodin, etc.)</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2.18</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2.21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1.38</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2.31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2.15</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-6.93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2.44</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2.22</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-9.02</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290985"/>
                  </a:ext>
                </a:extLst>
              </a:tr>
              <a:tr h="236535">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Heroin or Fentanyl</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2.91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4.17</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43.30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2.42</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1.91</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-21.07</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1.80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1.88</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4.44</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6084"/>
                  </a:ext>
                </a:extLst>
              </a:tr>
              <a:tr h="236535">
                <a:tc>
                  <a:txBody>
                    <a:bodyPr/>
                    <a:lstStyle/>
                    <a:p>
                      <a:pPr marL="0" marR="0">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Binge Drinking (past 2 weeks)</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29313" marR="29313" marT="29313" marB="293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0.98</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0.98</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0.00</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6.36</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0.74</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-88.36</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1.73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1.68</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Arial" panose="020B0604020202020204" pitchFamily="34" charset="0"/>
                          <a:cs typeface="Times New Roman" panose="02020603050405020304" pitchFamily="18" charset="0"/>
                        </a:rPr>
                        <a:t>-2.89</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549287"/>
                  </a:ext>
                </a:extLst>
              </a:tr>
            </a:tbl>
          </a:graphicData>
        </a:graphic>
      </p:graphicFrame>
    </p:spTree>
    <p:extLst>
      <p:ext uri="{BB962C8B-B14F-4D97-AF65-F5344CB8AC3E}">
        <p14:creationId xmlns:p14="http://schemas.microsoft.com/office/powerpoint/2010/main" val="3181338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B047-A600-4ACC-BAF7-C0098EC27517}"/>
              </a:ext>
            </a:extLst>
          </p:cNvPr>
          <p:cNvSpPr>
            <a:spLocks noGrp="1"/>
          </p:cNvSpPr>
          <p:nvPr>
            <p:ph type="title"/>
          </p:nvPr>
        </p:nvSpPr>
        <p:spPr/>
        <p:txBody>
          <a:bodyPr/>
          <a:lstStyle/>
          <a:p>
            <a:pPr algn="ctr"/>
            <a:r>
              <a:rPr lang="en-US"/>
              <a:t>Fidelity Checklists v Adaptation</a:t>
            </a:r>
          </a:p>
        </p:txBody>
      </p:sp>
      <p:sp>
        <p:nvSpPr>
          <p:cNvPr id="3" name="Content Placeholder 2">
            <a:extLst>
              <a:ext uri="{FF2B5EF4-FFF2-40B4-BE49-F238E27FC236}">
                <a16:creationId xmlns:a16="http://schemas.microsoft.com/office/drawing/2014/main" id="{224B3638-9186-4F38-87DC-7C56141FC214}"/>
              </a:ext>
            </a:extLst>
          </p:cNvPr>
          <p:cNvSpPr>
            <a:spLocks noGrp="1"/>
          </p:cNvSpPr>
          <p:nvPr>
            <p:ph sz="half" idx="1"/>
          </p:nvPr>
        </p:nvSpPr>
        <p:spPr/>
        <p:txBody>
          <a:bodyPr>
            <a:normAutofit fontScale="92500" lnSpcReduction="10000"/>
          </a:bodyPr>
          <a:lstStyle/>
          <a:p>
            <a:pPr marL="0" indent="0">
              <a:buNone/>
            </a:pPr>
            <a:r>
              <a:rPr lang="en-US" b="1"/>
              <a:t>Fidelity </a:t>
            </a:r>
            <a:r>
              <a:rPr lang="en-US"/>
              <a:t>is the agreement (concordance) of a replicated program model or strategy with the specifications of the original. The primary argument for fidelity is that the developer generated the positive outcomes required to be an evidence-based program by doing the program a certain way, and if the program is not implemented in that way, the likelihood of replicating those positive results is diminished. Indeed, most evaluative evidence suggests that programs that are not administered with fidelity will achieve weaker effects</a:t>
            </a:r>
          </a:p>
        </p:txBody>
      </p:sp>
      <p:sp>
        <p:nvSpPr>
          <p:cNvPr id="4" name="Content Placeholder 3">
            <a:extLst>
              <a:ext uri="{FF2B5EF4-FFF2-40B4-BE49-F238E27FC236}">
                <a16:creationId xmlns:a16="http://schemas.microsoft.com/office/drawing/2014/main" id="{69741E5A-5D6D-4342-832F-6A11BBABF8A3}"/>
              </a:ext>
            </a:extLst>
          </p:cNvPr>
          <p:cNvSpPr>
            <a:spLocks noGrp="1"/>
          </p:cNvSpPr>
          <p:nvPr>
            <p:ph sz="half" idx="2"/>
          </p:nvPr>
        </p:nvSpPr>
        <p:spPr/>
        <p:txBody>
          <a:bodyPr>
            <a:normAutofit fontScale="92500" lnSpcReduction="10000"/>
          </a:bodyPr>
          <a:lstStyle/>
          <a:p>
            <a:pPr marL="0" indent="0">
              <a:buNone/>
            </a:pPr>
            <a:r>
              <a:rPr lang="en-US" b="1"/>
              <a:t>Adaptation </a:t>
            </a:r>
            <a:r>
              <a:rPr lang="en-US"/>
              <a:t>refers to modifications made to a chosen intervention, which may be intentional or unintentional. The primary argument for adaptation is that every community is different, so the implementers must be trusted to make decisions about how the program can work best with their audience.</a:t>
            </a:r>
          </a:p>
          <a:p>
            <a:endParaRPr lang="en-US"/>
          </a:p>
        </p:txBody>
      </p:sp>
    </p:spTree>
    <p:extLst>
      <p:ext uri="{BB962C8B-B14F-4D97-AF65-F5344CB8AC3E}">
        <p14:creationId xmlns:p14="http://schemas.microsoft.com/office/powerpoint/2010/main" val="10687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C628-6502-4FFA-96DA-5C04863F3669}"/>
              </a:ext>
            </a:extLst>
          </p:cNvPr>
          <p:cNvSpPr>
            <a:spLocks noGrp="1"/>
          </p:cNvSpPr>
          <p:nvPr>
            <p:ph type="title"/>
          </p:nvPr>
        </p:nvSpPr>
        <p:spPr/>
        <p:txBody>
          <a:bodyPr/>
          <a:lstStyle/>
          <a:p>
            <a:pPr algn="ctr"/>
            <a:r>
              <a:rPr lang="en-US"/>
              <a:t>Community Surveys</a:t>
            </a:r>
          </a:p>
        </p:txBody>
      </p:sp>
      <p:sp>
        <p:nvSpPr>
          <p:cNvPr id="3" name="Content Placeholder 2">
            <a:extLst>
              <a:ext uri="{FF2B5EF4-FFF2-40B4-BE49-F238E27FC236}">
                <a16:creationId xmlns:a16="http://schemas.microsoft.com/office/drawing/2014/main" id="{7B0D7F87-776E-44EF-BB7E-EB25143EFFED}"/>
              </a:ext>
            </a:extLst>
          </p:cNvPr>
          <p:cNvSpPr>
            <a:spLocks noGrp="1"/>
          </p:cNvSpPr>
          <p:nvPr>
            <p:ph sz="half" idx="1"/>
          </p:nvPr>
        </p:nvSpPr>
        <p:spPr>
          <a:xfrm>
            <a:off x="1154954" y="2603500"/>
            <a:ext cx="10021046" cy="3416301"/>
          </a:xfrm>
        </p:spPr>
        <p:txBody>
          <a:bodyPr>
            <a:normAutofit fontScale="92500" lnSpcReduction="10000"/>
          </a:bodyPr>
          <a:lstStyle/>
          <a:p>
            <a:r>
              <a:rPr lang="en-US" sz="2400" dirty="0"/>
              <a:t>Surveys are an excellent way to gather data to assess your community’s behaviors, attitudes, and beliefs. </a:t>
            </a:r>
          </a:p>
          <a:p>
            <a:r>
              <a:rPr lang="en-US" sz="2400" dirty="0"/>
              <a:t>They allow you to collect information from a lot of people that is not readily available from other sources. </a:t>
            </a:r>
          </a:p>
          <a:p>
            <a:r>
              <a:rPr lang="en-US" sz="2400" dirty="0"/>
              <a:t>Before you decide to conduct your own survey, however, you should do some research to make sure there are no existing surveys that could provide you with the information you want. </a:t>
            </a:r>
          </a:p>
          <a:p>
            <a:r>
              <a:rPr lang="en-US" sz="2400" dirty="0"/>
              <a:t>Table on the next slide lists a few prominent surveys relevant for substance abuse prevention that are conducted in South Carolina. </a:t>
            </a:r>
          </a:p>
          <a:p>
            <a:pPr marL="0" indent="0">
              <a:buNone/>
            </a:pPr>
            <a:endParaRPr lang="en-US" dirty="0"/>
          </a:p>
        </p:txBody>
      </p:sp>
    </p:spTree>
    <p:extLst>
      <p:ext uri="{BB962C8B-B14F-4D97-AF65-F5344CB8AC3E}">
        <p14:creationId xmlns:p14="http://schemas.microsoft.com/office/powerpoint/2010/main" val="240957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C628-6502-4FFA-96DA-5C04863F3669}"/>
              </a:ext>
            </a:extLst>
          </p:cNvPr>
          <p:cNvSpPr>
            <a:spLocks noGrp="1"/>
          </p:cNvSpPr>
          <p:nvPr>
            <p:ph type="title"/>
          </p:nvPr>
        </p:nvSpPr>
        <p:spPr>
          <a:xfrm>
            <a:off x="1715293" y="770468"/>
            <a:ext cx="8761413" cy="706964"/>
          </a:xfrm>
        </p:spPr>
        <p:txBody>
          <a:bodyPr/>
          <a:lstStyle/>
          <a:p>
            <a:pPr algn="ctr"/>
            <a:r>
              <a:rPr lang="en-US" dirty="0"/>
              <a:t>Community Surveys</a:t>
            </a:r>
          </a:p>
        </p:txBody>
      </p:sp>
      <p:graphicFrame>
        <p:nvGraphicFramePr>
          <p:cNvPr id="5" name="Content Placeholder 4">
            <a:extLst>
              <a:ext uri="{FF2B5EF4-FFF2-40B4-BE49-F238E27FC236}">
                <a16:creationId xmlns:a16="http://schemas.microsoft.com/office/drawing/2014/main" id="{F0AFCFD1-73A7-4F5A-B63B-658EA88E38D1}"/>
              </a:ext>
            </a:extLst>
          </p:cNvPr>
          <p:cNvGraphicFramePr>
            <a:graphicFrameLocks noGrp="1"/>
          </p:cNvGraphicFramePr>
          <p:nvPr>
            <p:ph sz="half" idx="2"/>
            <p:extLst>
              <p:ext uri="{D42A27DB-BD31-4B8C-83A1-F6EECF244321}">
                <p14:modId xmlns:p14="http://schemas.microsoft.com/office/powerpoint/2010/main" val="3119282553"/>
              </p:ext>
            </p:extLst>
          </p:nvPr>
        </p:nvGraphicFramePr>
        <p:xfrm>
          <a:off x="384796" y="2225040"/>
          <a:ext cx="11422405" cy="4632960"/>
        </p:xfrm>
        <a:graphic>
          <a:graphicData uri="http://schemas.openxmlformats.org/drawingml/2006/table">
            <a:tbl>
              <a:tblPr firstRow="1" firstCol="1" bandRow="1"/>
              <a:tblGrid>
                <a:gridCol w="1522493">
                  <a:extLst>
                    <a:ext uri="{9D8B030D-6E8A-4147-A177-3AD203B41FA5}">
                      <a16:colId xmlns:a16="http://schemas.microsoft.com/office/drawing/2014/main" val="199229015"/>
                    </a:ext>
                  </a:extLst>
                </a:gridCol>
                <a:gridCol w="1558381">
                  <a:extLst>
                    <a:ext uri="{9D8B030D-6E8A-4147-A177-3AD203B41FA5}">
                      <a16:colId xmlns:a16="http://schemas.microsoft.com/office/drawing/2014/main" val="3461061040"/>
                    </a:ext>
                  </a:extLst>
                </a:gridCol>
                <a:gridCol w="1616697">
                  <a:extLst>
                    <a:ext uri="{9D8B030D-6E8A-4147-A177-3AD203B41FA5}">
                      <a16:colId xmlns:a16="http://schemas.microsoft.com/office/drawing/2014/main" val="278477356"/>
                    </a:ext>
                  </a:extLst>
                </a:gridCol>
                <a:gridCol w="1423506">
                  <a:extLst>
                    <a:ext uri="{9D8B030D-6E8A-4147-A177-3AD203B41FA5}">
                      <a16:colId xmlns:a16="http://schemas.microsoft.com/office/drawing/2014/main" val="4138903546"/>
                    </a:ext>
                  </a:extLst>
                </a:gridCol>
                <a:gridCol w="1830223">
                  <a:extLst>
                    <a:ext uri="{9D8B030D-6E8A-4147-A177-3AD203B41FA5}">
                      <a16:colId xmlns:a16="http://schemas.microsoft.com/office/drawing/2014/main" val="313854728"/>
                    </a:ext>
                  </a:extLst>
                </a:gridCol>
                <a:gridCol w="3471105">
                  <a:extLst>
                    <a:ext uri="{9D8B030D-6E8A-4147-A177-3AD203B41FA5}">
                      <a16:colId xmlns:a16="http://schemas.microsoft.com/office/drawing/2014/main" val="1079656278"/>
                    </a:ext>
                  </a:extLst>
                </a:gridCol>
              </a:tblGrid>
              <a:tr h="273772">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entury Gothic" panose="020B0502020202020204" pitchFamily="34" charset="0"/>
                          <a:cs typeface="Century Gothic" panose="020B0502020202020204" pitchFamily="34" charset="0"/>
                        </a:rPr>
                        <a:t>Survey Name</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entury Gothic" panose="020B0502020202020204" pitchFamily="34" charset="0"/>
                          <a:cs typeface="Century Gothic" panose="020B0502020202020204" pitchFamily="34" charset="0"/>
                        </a:rPr>
                        <a:t>Sponsoring Agency</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entury Gothic" panose="020B0502020202020204" pitchFamily="34" charset="0"/>
                          <a:cs typeface="Century Gothic" panose="020B0502020202020204" pitchFamily="34" charset="0"/>
                        </a:rPr>
                        <a:t>Target Population</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entury Gothic" panose="020B0502020202020204" pitchFamily="34" charset="0"/>
                          <a:cs typeface="Century Gothic" panose="020B0502020202020204" pitchFamily="34" charset="0"/>
                        </a:rPr>
                        <a:t>Frequency</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entury Gothic" panose="020B0502020202020204" pitchFamily="34" charset="0"/>
                          <a:cs typeface="Century Gothic" panose="020B0502020202020204" pitchFamily="34" charset="0"/>
                        </a:rPr>
                        <a:t>Level of Estimates</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entury Gothic" panose="020B0502020202020204" pitchFamily="34" charset="0"/>
                          <a:cs typeface="Century Gothic" panose="020B0502020202020204" pitchFamily="34" charset="0"/>
                        </a:rPr>
                        <a:t>Website</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384078"/>
                  </a:ext>
                </a:extLst>
              </a:tr>
              <a:tr h="0">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Behavioral Risk Factor Survey (BRFS)</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SC DHEC), in conjunction with the CDC</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Adults ages 18 and older</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Annual</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State</a:t>
                      </a:r>
                    </a:p>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Nation</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u="sng" dirty="0">
                          <a:solidFill>
                            <a:srgbClr val="0000FF"/>
                          </a:solidFill>
                          <a:effectLst/>
                          <a:latin typeface="Calibri" panose="020F0502020204030204" pitchFamily="34" charset="0"/>
                          <a:ea typeface="Century Gothic" panose="020B0502020202020204" pitchFamily="34" charset="0"/>
                          <a:cs typeface="Century Gothic" panose="020B0502020202020204" pitchFamily="34" charset="0"/>
                          <a:hlinkClick r:id="rId2"/>
                        </a:rPr>
                        <a:t>https://www.scdhec.gov/health/sc-public-health-statistics-maps/behavioral-risk-factor-surveys</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p>
                      <a:pPr marL="0" marR="0">
                        <a:lnSpc>
                          <a:spcPct val="100000"/>
                        </a:lnSpc>
                        <a:spcBef>
                          <a:spcPts val="0"/>
                        </a:spcBef>
                        <a:spcAft>
                          <a:spcPts val="0"/>
                        </a:spcAft>
                      </a:pPr>
                      <a:r>
                        <a:rPr lang="en-US" sz="1600" u="none" strike="noStrike" dirty="0">
                          <a:solidFill>
                            <a:srgbClr val="0000FF"/>
                          </a:solidFill>
                          <a:effectLst/>
                          <a:latin typeface="Calibri" panose="020F0502020204030204" pitchFamily="34" charset="0"/>
                          <a:ea typeface="Century Gothic" panose="020B0502020202020204" pitchFamily="34" charset="0"/>
                          <a:cs typeface="Century Gothic" panose="020B0502020202020204" pitchFamily="34" charset="0"/>
                        </a:rPr>
                        <a:t> </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836976"/>
                  </a:ext>
                </a:extLst>
              </a:tr>
              <a:tr h="562459">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Communities That Care (CTC)</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DAODAS</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High School students</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Biannual (even years)</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County (a subset of counties participates in this survey)</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u="sng" dirty="0">
                          <a:solidFill>
                            <a:srgbClr val="0000FF"/>
                          </a:solidFill>
                          <a:effectLst/>
                          <a:latin typeface="Calibri" panose="020F0502020204030204" pitchFamily="34" charset="0"/>
                          <a:ea typeface="Century Gothic" panose="020B0502020202020204" pitchFamily="34" charset="0"/>
                          <a:cs typeface="Century Gothic" panose="020B0502020202020204" pitchFamily="34" charset="0"/>
                          <a:hlinkClick r:id="rId3"/>
                        </a:rPr>
                        <a:t>https://www.communitiesthatcare.net/</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p>
                      <a:pPr marL="0" marR="0">
                        <a:lnSpc>
                          <a:spcPct val="100000"/>
                        </a:lnSpc>
                        <a:spcBef>
                          <a:spcPts val="0"/>
                        </a:spcBef>
                        <a:spcAft>
                          <a:spcPts val="0"/>
                        </a:spcAft>
                      </a:pPr>
                      <a:r>
                        <a:rPr lang="en-US" sz="1600" u="none" strike="noStrike" dirty="0">
                          <a:solidFill>
                            <a:srgbClr val="0000FF"/>
                          </a:solidFill>
                          <a:effectLst/>
                          <a:latin typeface="Calibri" panose="020F0502020204030204" pitchFamily="34" charset="0"/>
                          <a:ea typeface="Century Gothic" panose="020B0502020202020204" pitchFamily="34" charset="0"/>
                          <a:cs typeface="Century Gothic" panose="020B0502020202020204" pitchFamily="34" charset="0"/>
                        </a:rPr>
                        <a:t> </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413305"/>
                  </a:ext>
                </a:extLst>
              </a:tr>
              <a:tr h="706802">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National Survey on Drug Use and Health (NSDUH)</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SAMHSA</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Persons ages 12 and older</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Annual</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State</a:t>
                      </a:r>
                    </a:p>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Nation</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u="sng" dirty="0">
                          <a:solidFill>
                            <a:srgbClr val="0000FF"/>
                          </a:solidFill>
                          <a:effectLst/>
                          <a:latin typeface="Calibri" panose="020F0502020204030204" pitchFamily="34" charset="0"/>
                          <a:ea typeface="Century Gothic" panose="020B0502020202020204" pitchFamily="34" charset="0"/>
                          <a:cs typeface="Century Gothic" panose="020B0502020202020204" pitchFamily="34" charset="0"/>
                          <a:hlinkClick r:id="rId4"/>
                        </a:rPr>
                        <a:t>https://nsduhweb.rti.org/respweb/homepage.cfm</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 </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202171"/>
                  </a:ext>
                </a:extLst>
              </a:tr>
              <a:tr h="418115">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Monitoring the Future (MTF)</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National Institute on Drug Abuse (NIDA)</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Grades 8, 10, 12</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Annual</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National</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u="sng" dirty="0">
                          <a:solidFill>
                            <a:srgbClr val="0000FF"/>
                          </a:solidFill>
                          <a:effectLst/>
                          <a:latin typeface="Calibri" panose="020F0502020204030204" pitchFamily="34" charset="0"/>
                          <a:ea typeface="Century Gothic" panose="020B0502020202020204" pitchFamily="34" charset="0"/>
                          <a:cs typeface="Century Gothic" panose="020B0502020202020204" pitchFamily="34" charset="0"/>
                        </a:rPr>
                        <a:t>http://www.monitoringthefuture.org/</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354609"/>
                  </a:ext>
                </a:extLst>
              </a:tr>
              <a:tr h="851145">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Youth Risk Behavior Survey (YRBS)</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SC DOE, in conjunction with the CDC </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High School students</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a:effectLst/>
                          <a:latin typeface="Calibri" panose="020F0502020204030204" pitchFamily="34" charset="0"/>
                          <a:ea typeface="Century Gothic" panose="020B0502020202020204" pitchFamily="34" charset="0"/>
                          <a:cs typeface="Century Gothic" panose="020B0502020202020204" pitchFamily="34" charset="0"/>
                        </a:rPr>
                        <a:t>Biannual (odd years)</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State</a:t>
                      </a:r>
                    </a:p>
                    <a:p>
                      <a:pPr marL="0" marR="0">
                        <a:lnSpc>
                          <a:spcPct val="100000"/>
                        </a:lnSpc>
                        <a:spcBef>
                          <a:spcPts val="0"/>
                        </a:spcBef>
                        <a:spcAft>
                          <a:spcPts val="0"/>
                        </a:spcAft>
                      </a:pPr>
                      <a:r>
                        <a:rPr lang="en-US" sz="1600" dirty="0">
                          <a:effectLst/>
                          <a:latin typeface="Calibri" panose="020F0502020204030204" pitchFamily="34" charset="0"/>
                          <a:ea typeface="Century Gothic" panose="020B0502020202020204" pitchFamily="34" charset="0"/>
                          <a:cs typeface="Century Gothic" panose="020B0502020202020204" pitchFamily="34" charset="0"/>
                        </a:rPr>
                        <a:t>Nation</a:t>
                      </a: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u="sng" dirty="0">
                          <a:solidFill>
                            <a:srgbClr val="0000FF"/>
                          </a:solidFill>
                          <a:effectLst/>
                          <a:latin typeface="Calibri" panose="020F0502020204030204" pitchFamily="34" charset="0"/>
                          <a:ea typeface="Century Gothic" panose="020B0502020202020204" pitchFamily="34" charset="0"/>
                          <a:cs typeface="Century Gothic" panose="020B0502020202020204" pitchFamily="34" charset="0"/>
                          <a:hlinkClick r:id="rId5"/>
                        </a:rPr>
                        <a:t>https://ed.sc.gov/districts-schools/school-safety/health-safety-surveys/sc-youth-risk-behaviors-survey-yrbs/</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40382" marR="40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032023"/>
                  </a:ext>
                </a:extLst>
              </a:tr>
            </a:tbl>
          </a:graphicData>
        </a:graphic>
      </p:graphicFrame>
    </p:spTree>
    <p:extLst>
      <p:ext uri="{BB962C8B-B14F-4D97-AF65-F5344CB8AC3E}">
        <p14:creationId xmlns:p14="http://schemas.microsoft.com/office/powerpoint/2010/main" val="311808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60C673E8-8B9B-426D-8900-B88E83BEBEB9}"/>
              </a:ext>
            </a:extLst>
          </p:cNvPr>
          <p:cNvSpPr txBox="1"/>
          <p:nvPr/>
        </p:nvSpPr>
        <p:spPr>
          <a:xfrm>
            <a:off x="7381167" y="1881105"/>
            <a:ext cx="4072673" cy="3416300"/>
          </a:xfrm>
          <a:prstGeom prst="rect">
            <a:avLst/>
          </a:prstGeom>
        </p:spPr>
        <p:txBody>
          <a:bodyPr vert="horz" lIns="91440" tIns="45720" rIns="91440" bIns="45720" rtlCol="0">
            <a:normAutofit/>
          </a:bodyPr>
          <a:lstStyle/>
          <a:p>
            <a:pPr>
              <a:spcBef>
                <a:spcPts val="1000"/>
              </a:spcBef>
              <a:buClr>
                <a:schemeClr val="accent1"/>
              </a:buClr>
              <a:buSzPct val="80000"/>
            </a:pPr>
            <a:r>
              <a:rPr lang="en-US" sz="4400" dirty="0">
                <a:solidFill>
                  <a:schemeClr val="tx1">
                    <a:lumMod val="75000"/>
                    <a:lumOff val="25000"/>
                  </a:schemeClr>
                </a:solidFill>
              </a:rPr>
              <a:t>….or are we just howling at the moon!</a:t>
            </a:r>
          </a:p>
        </p:txBody>
      </p:sp>
      <p:pic>
        <p:nvPicPr>
          <p:cNvPr id="9" name="Content Placeholder 8" descr="A picture containing text, nature, crater&#10;&#10;Description automatically generated">
            <a:extLst>
              <a:ext uri="{FF2B5EF4-FFF2-40B4-BE49-F238E27FC236}">
                <a16:creationId xmlns:a16="http://schemas.microsoft.com/office/drawing/2014/main" id="{2C47C584-3F82-4C9C-8D6A-5855D46958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74" r="2" b="2"/>
          <a:stretch/>
        </p:blipFill>
        <p:spPr>
          <a:xfrm>
            <a:off x="270148" y="316653"/>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20"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Tree>
    <p:extLst>
      <p:ext uri="{BB962C8B-B14F-4D97-AF65-F5344CB8AC3E}">
        <p14:creationId xmlns:p14="http://schemas.microsoft.com/office/powerpoint/2010/main" val="39105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9CD2-54D3-47D0-A503-1B4566D30E92}"/>
              </a:ext>
            </a:extLst>
          </p:cNvPr>
          <p:cNvSpPr>
            <a:spLocks noGrp="1"/>
          </p:cNvSpPr>
          <p:nvPr>
            <p:ph type="title"/>
          </p:nvPr>
        </p:nvSpPr>
        <p:spPr/>
        <p:txBody>
          <a:bodyPr/>
          <a:lstStyle/>
          <a:p>
            <a:r>
              <a:rPr lang="en-US" dirty="0">
                <a:latin typeface="Amasis MT Pro Black" panose="02040A04050005020304" pitchFamily="18" charset="0"/>
              </a:rPr>
              <a:t>In the beginning, data based on inputs &amp; outputs….</a:t>
            </a:r>
          </a:p>
        </p:txBody>
      </p:sp>
      <p:graphicFrame>
        <p:nvGraphicFramePr>
          <p:cNvPr id="3" name="Diagram 2">
            <a:extLst>
              <a:ext uri="{FF2B5EF4-FFF2-40B4-BE49-F238E27FC236}">
                <a16:creationId xmlns:a16="http://schemas.microsoft.com/office/drawing/2014/main" id="{1E2B40ED-92ED-4965-B4C4-71F0C9D6EABC}"/>
              </a:ext>
            </a:extLst>
          </p:cNvPr>
          <p:cNvGraphicFramePr/>
          <p:nvPr>
            <p:extLst>
              <p:ext uri="{D42A27DB-BD31-4B8C-83A1-F6EECF244321}">
                <p14:modId xmlns:p14="http://schemas.microsoft.com/office/powerpoint/2010/main" val="442233188"/>
              </p:ext>
            </p:extLst>
          </p:nvPr>
        </p:nvGraphicFramePr>
        <p:xfrm>
          <a:off x="2031998" y="1510018"/>
          <a:ext cx="9880602" cy="462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634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3696-9F4E-43E5-AC10-78BEF3BF6101}"/>
              </a:ext>
            </a:extLst>
          </p:cNvPr>
          <p:cNvSpPr>
            <a:spLocks noGrp="1"/>
          </p:cNvSpPr>
          <p:nvPr>
            <p:ph type="title"/>
          </p:nvPr>
        </p:nvSpPr>
        <p:spPr>
          <a:xfrm>
            <a:off x="838201" y="300580"/>
            <a:ext cx="9829800" cy="1089529"/>
          </a:xfrm>
        </p:spPr>
        <p:txBody>
          <a:bodyPr>
            <a:normAutofit/>
          </a:bodyPr>
          <a:lstStyle/>
          <a:p>
            <a:r>
              <a:rPr lang="en-US" sz="3600">
                <a:solidFill>
                  <a:srgbClr val="FFFFFF"/>
                </a:solidFill>
              </a:rPr>
              <a:t>Process and Outcome evaluation</a:t>
            </a:r>
          </a:p>
        </p:txBody>
      </p:sp>
      <p:graphicFrame>
        <p:nvGraphicFramePr>
          <p:cNvPr id="5" name="Content Placeholder 2">
            <a:extLst>
              <a:ext uri="{FF2B5EF4-FFF2-40B4-BE49-F238E27FC236}">
                <a16:creationId xmlns:a16="http://schemas.microsoft.com/office/drawing/2014/main" id="{BA054020-CB03-4E19-8D66-4E2CB7971175}"/>
              </a:ext>
            </a:extLst>
          </p:cNvPr>
          <p:cNvGraphicFramePr>
            <a:graphicFrameLocks noGrp="1"/>
          </p:cNvGraphicFramePr>
          <p:nvPr>
            <p:ph idx="1"/>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DE348FED-77C7-4D9F-9339-004907CD2601}"/>
              </a:ext>
            </a:extLst>
          </p:cNvPr>
          <p:cNvSpPr txBox="1"/>
          <p:nvPr/>
        </p:nvSpPr>
        <p:spPr>
          <a:xfrm>
            <a:off x="8672608" y="6328176"/>
            <a:ext cx="3187698" cy="369332"/>
          </a:xfrm>
          <a:prstGeom prst="rect">
            <a:avLst/>
          </a:prstGeom>
          <a:noFill/>
        </p:spPr>
        <p:txBody>
          <a:bodyPr wrap="square">
            <a:spAutoFit/>
          </a:bodyPr>
          <a:lstStyle/>
          <a:p>
            <a:r>
              <a:rPr lang="en-US" dirty="0"/>
              <a:t>James Bell Associates (2021).</a:t>
            </a:r>
          </a:p>
        </p:txBody>
      </p:sp>
    </p:spTree>
    <p:extLst>
      <p:ext uri="{BB962C8B-B14F-4D97-AF65-F5344CB8AC3E}">
        <p14:creationId xmlns:p14="http://schemas.microsoft.com/office/powerpoint/2010/main" val="132977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BAFE6B-6534-4F2A-A887-540A83165420}"/>
              </a:ext>
            </a:extLst>
          </p:cNvPr>
          <p:cNvSpPr>
            <a:spLocks noGrp="1"/>
          </p:cNvSpPr>
          <p:nvPr>
            <p:ph type="title"/>
          </p:nvPr>
        </p:nvSpPr>
        <p:spPr>
          <a:xfrm>
            <a:off x="841248" y="5010912"/>
            <a:ext cx="2889504" cy="1344168"/>
          </a:xfrm>
        </p:spPr>
        <p:txBody>
          <a:bodyPr vert="horz" lIns="91440" tIns="45720" rIns="91440" bIns="45720" rtlCol="0" anchor="ctr">
            <a:normAutofit/>
          </a:bodyPr>
          <a:lstStyle/>
          <a:p>
            <a:r>
              <a:rPr lang="en-US" sz="2600">
                <a:solidFill>
                  <a:schemeClr val="bg1"/>
                </a:solidFill>
              </a:rPr>
              <a:t>Types of data</a:t>
            </a:r>
          </a:p>
        </p:txBody>
      </p:sp>
      <p:pic>
        <p:nvPicPr>
          <p:cNvPr id="8" name="Picture 7" descr="A picture containing music&#10;&#10;Description automatically generated">
            <a:extLst>
              <a:ext uri="{FF2B5EF4-FFF2-40B4-BE49-F238E27FC236}">
                <a16:creationId xmlns:a16="http://schemas.microsoft.com/office/drawing/2014/main" id="{CEAE897E-923C-42CC-88D3-C608ADC55D2D}"/>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3057" y="424328"/>
            <a:ext cx="3973936" cy="3973936"/>
          </a:xfrm>
          <a:prstGeom prst="rect">
            <a:avLst/>
          </a:prstGeom>
        </p:spPr>
      </p:pic>
      <p:cxnSp>
        <p:nvCxnSpPr>
          <p:cNvPr id="17" name="Straight Connector 16">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F5B0793-F937-4EAE-826F-D64FC94E33D2}"/>
              </a:ext>
            </a:extLst>
          </p:cNvPr>
          <p:cNvSpPr txBox="1"/>
          <p:nvPr/>
        </p:nvSpPr>
        <p:spPr>
          <a:xfrm>
            <a:off x="4379976" y="5010912"/>
            <a:ext cx="6976872" cy="13441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solidFill>
                  <a:schemeClr val="bg1"/>
                </a:solidFill>
              </a:rPr>
              <a:t>https://www.questionpro.com/blog/quantitative-data/</a:t>
            </a:r>
          </a:p>
        </p:txBody>
      </p:sp>
      <p:graphicFrame>
        <p:nvGraphicFramePr>
          <p:cNvPr id="4" name="Table 4">
            <a:extLst>
              <a:ext uri="{FF2B5EF4-FFF2-40B4-BE49-F238E27FC236}">
                <a16:creationId xmlns:a16="http://schemas.microsoft.com/office/drawing/2014/main" id="{B1BFD086-C0AF-4D16-85C8-835FAECF14A5}"/>
              </a:ext>
            </a:extLst>
          </p:cNvPr>
          <p:cNvGraphicFramePr>
            <a:graphicFrameLocks noGrp="1"/>
          </p:cNvGraphicFramePr>
          <p:nvPr>
            <p:ph idx="1"/>
          </p:nvPr>
        </p:nvGraphicFramePr>
        <p:xfrm>
          <a:off x="6345935" y="981623"/>
          <a:ext cx="5128889" cy="3216004"/>
        </p:xfrm>
        <a:graphic>
          <a:graphicData uri="http://schemas.openxmlformats.org/drawingml/2006/table">
            <a:tbl>
              <a:tblPr firstRow="1" bandRow="1">
                <a:tableStyleId>{8799B23B-EC83-4686-B30A-512413B5E67A}</a:tableStyleId>
              </a:tblPr>
              <a:tblGrid>
                <a:gridCol w="2479949">
                  <a:extLst>
                    <a:ext uri="{9D8B030D-6E8A-4147-A177-3AD203B41FA5}">
                      <a16:colId xmlns:a16="http://schemas.microsoft.com/office/drawing/2014/main" val="3060496736"/>
                    </a:ext>
                  </a:extLst>
                </a:gridCol>
                <a:gridCol w="2648940">
                  <a:extLst>
                    <a:ext uri="{9D8B030D-6E8A-4147-A177-3AD203B41FA5}">
                      <a16:colId xmlns:a16="http://schemas.microsoft.com/office/drawing/2014/main" val="1099209848"/>
                    </a:ext>
                  </a:extLst>
                </a:gridCol>
              </a:tblGrid>
              <a:tr h="317159">
                <a:tc>
                  <a:txBody>
                    <a:bodyPr/>
                    <a:lstStyle/>
                    <a:p>
                      <a:r>
                        <a:rPr lang="en-US" sz="1500"/>
                        <a:t>Quantitative Data</a:t>
                      </a:r>
                    </a:p>
                  </a:txBody>
                  <a:tcPr marL="77280" marR="77280" marT="38640" marB="38640"/>
                </a:tc>
                <a:tc>
                  <a:txBody>
                    <a:bodyPr/>
                    <a:lstStyle/>
                    <a:p>
                      <a:r>
                        <a:rPr lang="en-US" sz="1500"/>
                        <a:t>Qualitative Data</a:t>
                      </a:r>
                    </a:p>
                  </a:txBody>
                  <a:tcPr marL="77280" marR="77280" marT="38640" marB="38640"/>
                </a:tc>
                <a:extLst>
                  <a:ext uri="{0D108BD9-81ED-4DB2-BD59-A6C34878D82A}">
                    <a16:rowId xmlns:a16="http://schemas.microsoft.com/office/drawing/2014/main" val="3183740358"/>
                  </a:ext>
                </a:extLst>
              </a:tr>
              <a:tr h="317159">
                <a:tc>
                  <a:txBody>
                    <a:bodyPr/>
                    <a:lstStyle/>
                    <a:p>
                      <a:r>
                        <a:rPr lang="en-US" sz="1500"/>
                        <a:t>Associated with numbers</a:t>
                      </a:r>
                    </a:p>
                  </a:txBody>
                  <a:tcPr marL="77280" marR="77280" marT="38640" marB="38640"/>
                </a:tc>
                <a:tc>
                  <a:txBody>
                    <a:bodyPr/>
                    <a:lstStyle/>
                    <a:p>
                      <a:r>
                        <a:rPr lang="en-US" sz="1500"/>
                        <a:t>Associated with details</a:t>
                      </a:r>
                    </a:p>
                  </a:txBody>
                  <a:tcPr marL="77280" marR="77280" marT="38640" marB="38640"/>
                </a:tc>
                <a:extLst>
                  <a:ext uri="{0D108BD9-81ED-4DB2-BD59-A6C34878D82A}">
                    <a16:rowId xmlns:a16="http://schemas.microsoft.com/office/drawing/2014/main" val="3747210301"/>
                  </a:ext>
                </a:extLst>
              </a:tr>
              <a:tr h="749646">
                <a:tc>
                  <a:txBody>
                    <a:bodyPr/>
                    <a:lstStyle/>
                    <a:p>
                      <a:r>
                        <a:rPr lang="en-US" sz="1500" dirty="0"/>
                        <a:t>Implemented when data is numerical</a:t>
                      </a:r>
                    </a:p>
                  </a:txBody>
                  <a:tcPr marL="77280" marR="77280" marT="38640" marB="38640"/>
                </a:tc>
                <a:tc>
                  <a:txBody>
                    <a:bodyPr/>
                    <a:lstStyle/>
                    <a:p>
                      <a:r>
                        <a:rPr lang="en-US" sz="1500"/>
                        <a:t>Implemented when data can be segregated into well-defined groups</a:t>
                      </a:r>
                    </a:p>
                  </a:txBody>
                  <a:tcPr marL="77280" marR="77280" marT="38640" marB="38640"/>
                </a:tc>
                <a:extLst>
                  <a:ext uri="{0D108BD9-81ED-4DB2-BD59-A6C34878D82A}">
                    <a16:rowId xmlns:a16="http://schemas.microsoft.com/office/drawing/2014/main" val="2314074841"/>
                  </a:ext>
                </a:extLst>
              </a:tr>
              <a:tr h="533403">
                <a:tc>
                  <a:txBody>
                    <a:bodyPr/>
                    <a:lstStyle/>
                    <a:p>
                      <a:r>
                        <a:rPr lang="en-US" sz="1500" dirty="0"/>
                        <a:t>Collected data can be statistically analyzed</a:t>
                      </a:r>
                    </a:p>
                  </a:txBody>
                  <a:tcPr marL="77280" marR="77280" marT="38640" marB="38640"/>
                </a:tc>
                <a:tc>
                  <a:txBody>
                    <a:bodyPr/>
                    <a:lstStyle/>
                    <a:p>
                      <a:r>
                        <a:rPr lang="en-US" sz="1500" dirty="0"/>
                        <a:t>Collected data can be observed and not evaluated</a:t>
                      </a:r>
                    </a:p>
                  </a:txBody>
                  <a:tcPr marL="77280" marR="77280" marT="38640" marB="38640"/>
                </a:tc>
                <a:extLst>
                  <a:ext uri="{0D108BD9-81ED-4DB2-BD59-A6C34878D82A}">
                    <a16:rowId xmlns:a16="http://schemas.microsoft.com/office/drawing/2014/main" val="2042520757"/>
                  </a:ext>
                </a:extLst>
              </a:tr>
              <a:tr h="533403">
                <a:tc>
                  <a:txBody>
                    <a:bodyPr/>
                    <a:lstStyle/>
                    <a:p>
                      <a:r>
                        <a:rPr lang="en-US" sz="1500" dirty="0"/>
                        <a:t>How much? How often? Rate 1-5 scale, other statistics</a:t>
                      </a:r>
                    </a:p>
                  </a:txBody>
                  <a:tcPr marL="77280" marR="77280" marT="38640" marB="38640"/>
                </a:tc>
                <a:tc>
                  <a:txBody>
                    <a:bodyPr/>
                    <a:lstStyle/>
                    <a:p>
                      <a:r>
                        <a:rPr lang="en-US" sz="1500" dirty="0"/>
                        <a:t>How? Why? Describe… Tell me more….</a:t>
                      </a:r>
                    </a:p>
                  </a:txBody>
                  <a:tcPr marL="77280" marR="77280" marT="38640" marB="38640"/>
                </a:tc>
                <a:extLst>
                  <a:ext uri="{0D108BD9-81ED-4DB2-BD59-A6C34878D82A}">
                    <a16:rowId xmlns:a16="http://schemas.microsoft.com/office/drawing/2014/main" val="582315564"/>
                  </a:ext>
                </a:extLst>
              </a:tr>
              <a:tr h="749646">
                <a:tc>
                  <a:txBody>
                    <a:bodyPr/>
                    <a:lstStyle/>
                    <a:p>
                      <a:r>
                        <a:rPr lang="en-US" sz="1500" dirty="0"/>
                        <a:t>Examples: height, weight, time, price, temperature</a:t>
                      </a:r>
                    </a:p>
                  </a:txBody>
                  <a:tcPr marL="77280" marR="77280" marT="38640" marB="38640"/>
                </a:tc>
                <a:tc>
                  <a:txBody>
                    <a:bodyPr/>
                    <a:lstStyle/>
                    <a:p>
                      <a:r>
                        <a:rPr lang="en-US" sz="1500" dirty="0"/>
                        <a:t>Examples: scents, appearance, beauty, colors, flavors</a:t>
                      </a:r>
                    </a:p>
                  </a:txBody>
                  <a:tcPr marL="77280" marR="77280" marT="38640" marB="38640"/>
                </a:tc>
                <a:extLst>
                  <a:ext uri="{0D108BD9-81ED-4DB2-BD59-A6C34878D82A}">
                    <a16:rowId xmlns:a16="http://schemas.microsoft.com/office/drawing/2014/main" val="1895313200"/>
                  </a:ext>
                </a:extLst>
              </a:tr>
            </a:tbl>
          </a:graphicData>
        </a:graphic>
      </p:graphicFrame>
    </p:spTree>
    <p:extLst>
      <p:ext uri="{BB962C8B-B14F-4D97-AF65-F5344CB8AC3E}">
        <p14:creationId xmlns:p14="http://schemas.microsoft.com/office/powerpoint/2010/main" val="278976528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C49522-0101-930E-7BBC-1CEC7827E52E}"/>
              </a:ext>
            </a:extLst>
          </p:cNvPr>
          <p:cNvSpPr>
            <a:spLocks noGrp="1"/>
          </p:cNvSpPr>
          <p:nvPr>
            <p:ph type="title"/>
          </p:nvPr>
        </p:nvSpPr>
        <p:spPr/>
        <p:txBody>
          <a:bodyPr>
            <a:normAutofit fontScale="90000"/>
          </a:bodyPr>
          <a:lstStyle/>
          <a:p>
            <a:r>
              <a:rPr lang="en-US" dirty="0"/>
              <a:t>Annual Outcomes Report</a:t>
            </a:r>
          </a:p>
        </p:txBody>
      </p:sp>
      <p:pic>
        <p:nvPicPr>
          <p:cNvPr id="9" name="Picture Placeholder 8" descr="A white cover with blue and green text&#10;&#10;Description automatically generated">
            <a:extLst>
              <a:ext uri="{FF2B5EF4-FFF2-40B4-BE49-F238E27FC236}">
                <a16:creationId xmlns:a16="http://schemas.microsoft.com/office/drawing/2014/main" id="{9B60592C-BAD7-E27A-F6CA-3C9984F3F39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165" r="4165"/>
          <a:stretch>
            <a:fillRect/>
          </a:stretch>
        </p:blipFill>
        <p:spPr/>
      </p:pic>
      <p:sp>
        <p:nvSpPr>
          <p:cNvPr id="7" name="Text Placeholder 6">
            <a:extLst>
              <a:ext uri="{FF2B5EF4-FFF2-40B4-BE49-F238E27FC236}">
                <a16:creationId xmlns:a16="http://schemas.microsoft.com/office/drawing/2014/main" id="{1DEC9328-305B-F1D2-1FC6-8E122CA2CCEA}"/>
              </a:ext>
            </a:extLst>
          </p:cNvPr>
          <p:cNvSpPr>
            <a:spLocks noGrp="1"/>
          </p:cNvSpPr>
          <p:nvPr>
            <p:ph type="body" sz="half" idx="2"/>
          </p:nvPr>
        </p:nvSpPr>
        <p:spPr/>
        <p:txBody>
          <a:bodyPr>
            <a:normAutofit/>
          </a:bodyPr>
          <a:lstStyle/>
          <a:p>
            <a:r>
              <a:rPr lang="en-US" sz="2000" b="1" dirty="0"/>
              <a:t>Reports back to 2005 at </a:t>
            </a:r>
            <a:r>
              <a:rPr lang="en-US" sz="2000" b="1" dirty="0">
                <a:hlinkClick r:id="rId3"/>
              </a:rPr>
              <a:t>South Carolina Prevention/Evaluation Resources</a:t>
            </a:r>
            <a:r>
              <a:rPr lang="en-US" sz="2000" b="1" dirty="0"/>
              <a:t> under DATA</a:t>
            </a:r>
          </a:p>
        </p:txBody>
      </p:sp>
    </p:spTree>
    <p:extLst>
      <p:ext uri="{BB962C8B-B14F-4D97-AF65-F5344CB8AC3E}">
        <p14:creationId xmlns:p14="http://schemas.microsoft.com/office/powerpoint/2010/main" val="293856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B958-952B-4877-A0B2-1E5DE52E010E}"/>
              </a:ext>
            </a:extLst>
          </p:cNvPr>
          <p:cNvSpPr>
            <a:spLocks noGrp="1"/>
          </p:cNvSpPr>
          <p:nvPr>
            <p:ph type="title"/>
          </p:nvPr>
        </p:nvSpPr>
        <p:spPr>
          <a:xfrm>
            <a:off x="1715293" y="973668"/>
            <a:ext cx="8761413" cy="706964"/>
          </a:xfrm>
        </p:spPr>
        <p:txBody>
          <a:bodyPr/>
          <a:lstStyle/>
          <a:p>
            <a:pPr algn="ctr"/>
            <a:r>
              <a:rPr lang="en-US" dirty="0"/>
              <a:t>Contents of the Handbook</a:t>
            </a:r>
          </a:p>
        </p:txBody>
      </p:sp>
      <p:sp>
        <p:nvSpPr>
          <p:cNvPr id="6" name="TextBox 5">
            <a:extLst>
              <a:ext uri="{FF2B5EF4-FFF2-40B4-BE49-F238E27FC236}">
                <a16:creationId xmlns:a16="http://schemas.microsoft.com/office/drawing/2014/main" id="{C2B63785-C027-46D4-ACDE-45FEDD25E665}"/>
              </a:ext>
            </a:extLst>
          </p:cNvPr>
          <p:cNvSpPr txBox="1"/>
          <p:nvPr/>
        </p:nvSpPr>
        <p:spPr>
          <a:xfrm>
            <a:off x="481263" y="2493400"/>
            <a:ext cx="11454063" cy="3662541"/>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3200" dirty="0"/>
              <a:t>Overview of Evaluation</a:t>
            </a:r>
          </a:p>
          <a:p>
            <a:pPr marL="285750" indent="-285750">
              <a:spcAft>
                <a:spcPts val="1200"/>
              </a:spcAft>
              <a:buFont typeface="Wingdings" panose="05000000000000000000" pitchFamily="2" charset="2"/>
              <a:buChar char="Ø"/>
            </a:pPr>
            <a:r>
              <a:rPr lang="en-US" sz="3200" dirty="0"/>
              <a:t>Prevention Strategies and the DAODAS Reporting Systems</a:t>
            </a:r>
          </a:p>
          <a:p>
            <a:pPr marL="742950" lvl="1" indent="-285750">
              <a:spcAft>
                <a:spcPts val="1200"/>
              </a:spcAft>
              <a:buFont typeface="Wingdings" panose="05000000000000000000" pitchFamily="2" charset="2"/>
              <a:buChar char="Ø"/>
            </a:pPr>
            <a:r>
              <a:rPr lang="en-US" sz="3200" dirty="0"/>
              <a:t>DAODAS Grants Management System (GMS)</a:t>
            </a:r>
          </a:p>
          <a:p>
            <a:pPr marL="742950" lvl="1" indent="-285750">
              <a:spcAft>
                <a:spcPts val="1200"/>
              </a:spcAft>
              <a:buFont typeface="Wingdings" panose="05000000000000000000" pitchFamily="2" charset="2"/>
              <a:buChar char="Ø"/>
            </a:pPr>
            <a:r>
              <a:rPr lang="en-US" sz="3200" dirty="0"/>
              <a:t>DAODAS Pre-Post Survey</a:t>
            </a:r>
          </a:p>
          <a:p>
            <a:pPr marL="742950" lvl="1" indent="-285750">
              <a:spcAft>
                <a:spcPts val="1200"/>
              </a:spcAft>
              <a:buFont typeface="Wingdings" panose="05000000000000000000" pitchFamily="2" charset="2"/>
              <a:buChar char="Ø"/>
            </a:pPr>
            <a:r>
              <a:rPr lang="en-US" sz="3200" dirty="0"/>
              <a:t>Data Collection (DAODAS Portal)</a:t>
            </a:r>
          </a:p>
        </p:txBody>
      </p:sp>
    </p:spTree>
    <p:extLst>
      <p:ext uri="{BB962C8B-B14F-4D97-AF65-F5344CB8AC3E}">
        <p14:creationId xmlns:p14="http://schemas.microsoft.com/office/powerpoint/2010/main" val="404910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2000520-7545-41C3-9029-9C4BBE60B156}"/>
              </a:ext>
            </a:extLst>
          </p:cNvPr>
          <p:cNvSpPr>
            <a:spLocks noGrp="1"/>
          </p:cNvSpPr>
          <p:nvPr>
            <p:ph type="title"/>
          </p:nvPr>
        </p:nvSpPr>
        <p:spPr>
          <a:xfrm>
            <a:off x="839788" y="457200"/>
            <a:ext cx="3932237" cy="690465"/>
          </a:xfrm>
        </p:spPr>
        <p:txBody>
          <a:bodyPr>
            <a:normAutofit/>
          </a:bodyPr>
          <a:lstStyle/>
          <a:p>
            <a:r>
              <a:rPr lang="en-US" sz="4000" b="1" dirty="0">
                <a:latin typeface="+mn-lt"/>
              </a:rPr>
              <a:t>What do I mean?</a:t>
            </a:r>
          </a:p>
        </p:txBody>
      </p:sp>
      <p:pic>
        <p:nvPicPr>
          <p:cNvPr id="9" name="Content Placeholder 8" descr="A picture containing text, electronics, calculator, microwave&#10;&#10;Description automatically generated">
            <a:extLst>
              <a:ext uri="{FF2B5EF4-FFF2-40B4-BE49-F238E27FC236}">
                <a16:creationId xmlns:a16="http://schemas.microsoft.com/office/drawing/2014/main" id="{56259589-3A8E-4F62-8F17-CC686EE996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6784" y="517600"/>
            <a:ext cx="4273420" cy="6030135"/>
          </a:xfrm>
        </p:spPr>
      </p:pic>
      <p:sp>
        <p:nvSpPr>
          <p:cNvPr id="12" name="Text Placeholder 11">
            <a:extLst>
              <a:ext uri="{FF2B5EF4-FFF2-40B4-BE49-F238E27FC236}">
                <a16:creationId xmlns:a16="http://schemas.microsoft.com/office/drawing/2014/main" id="{FE8DF284-0831-4647-BDBE-19E22652DCE7}"/>
              </a:ext>
            </a:extLst>
          </p:cNvPr>
          <p:cNvSpPr>
            <a:spLocks noGrp="1"/>
          </p:cNvSpPr>
          <p:nvPr>
            <p:ph type="body" sz="half" idx="2"/>
          </p:nvPr>
        </p:nvSpPr>
        <p:spPr>
          <a:xfrm>
            <a:off x="687368" y="1147664"/>
            <a:ext cx="5047849" cy="5253135"/>
          </a:xfrm>
        </p:spPr>
        <p:txBody>
          <a:bodyPr>
            <a:noAutofit/>
          </a:bodyPr>
          <a:lstStyle/>
          <a:p>
            <a:pPr marL="342900" indent="-342900">
              <a:buFont typeface="Arial" panose="020B0604020202020204" pitchFamily="34" charset="0"/>
              <a:buChar char="•"/>
            </a:pPr>
            <a:r>
              <a:rPr lang="en-US" sz="2800" i="1" u="sng" dirty="0"/>
              <a:t>Community</a:t>
            </a:r>
            <a:r>
              <a:rPr lang="en-US" sz="2800" dirty="0"/>
              <a:t> is a loose term that describes a specific area of a jurisdiction, the entire jurisdiction, or other governmental area (county, state, or United States)</a:t>
            </a:r>
          </a:p>
          <a:p>
            <a:pPr marL="342900" indent="-342900">
              <a:buFont typeface="Arial" panose="020B0604020202020204" pitchFamily="34" charset="0"/>
              <a:buChar char="•"/>
            </a:pPr>
            <a:r>
              <a:rPr lang="en-US" sz="2800" i="1" u="sng" dirty="0"/>
              <a:t>Data</a:t>
            </a:r>
            <a:r>
              <a:rPr lang="en-US" sz="2800" dirty="0"/>
              <a:t> are </a:t>
            </a:r>
            <a:r>
              <a:rPr lang="en-US" sz="2800" b="0" i="0" dirty="0">
                <a:solidFill>
                  <a:srgbClr val="333333"/>
                </a:solidFill>
                <a:effectLst/>
              </a:rPr>
              <a:t>individual pieces of </a:t>
            </a:r>
            <a:r>
              <a:rPr lang="en-US" sz="2800" b="0" i="0" u="sng" dirty="0">
                <a:solidFill>
                  <a:srgbClr val="333333"/>
                </a:solidFill>
                <a:effectLst/>
              </a:rPr>
              <a:t>factual information</a:t>
            </a:r>
            <a:r>
              <a:rPr lang="en-US" sz="2800" b="0" i="0" dirty="0">
                <a:solidFill>
                  <a:srgbClr val="333333"/>
                </a:solidFill>
                <a:effectLst/>
              </a:rPr>
              <a:t> recorded and used for the purpose of analysis. It is the raw information from which statistics are created.</a:t>
            </a:r>
            <a:endParaRPr lang="en-US" sz="2800" dirty="0"/>
          </a:p>
        </p:txBody>
      </p:sp>
      <p:sp>
        <p:nvSpPr>
          <p:cNvPr id="10" name="TextBox 9">
            <a:extLst>
              <a:ext uri="{FF2B5EF4-FFF2-40B4-BE49-F238E27FC236}">
                <a16:creationId xmlns:a16="http://schemas.microsoft.com/office/drawing/2014/main" id="{A141FE7D-BD25-4588-89D3-4B8080C6B5D8}"/>
              </a:ext>
            </a:extLst>
          </p:cNvPr>
          <p:cNvSpPr txBox="1"/>
          <p:nvPr/>
        </p:nvSpPr>
        <p:spPr>
          <a:xfrm>
            <a:off x="7489855" y="2014723"/>
            <a:ext cx="2403222" cy="400110"/>
          </a:xfrm>
          <a:prstGeom prst="rect">
            <a:avLst/>
          </a:prstGeom>
          <a:noFill/>
        </p:spPr>
        <p:txBody>
          <a:bodyPr wrap="none" rtlCol="0">
            <a:spAutoFit/>
          </a:bodyPr>
          <a:lstStyle/>
          <a:p>
            <a:r>
              <a:rPr lang="en-US" sz="2000" dirty="0">
                <a:latin typeface="Amasis MT Pro Black" panose="02040A04050005020304" pitchFamily="18" charset="0"/>
              </a:rPr>
              <a:t>Community Data</a:t>
            </a:r>
          </a:p>
        </p:txBody>
      </p:sp>
    </p:spTree>
    <p:extLst>
      <p:ext uri="{BB962C8B-B14F-4D97-AF65-F5344CB8AC3E}">
        <p14:creationId xmlns:p14="http://schemas.microsoft.com/office/powerpoint/2010/main" val="1307708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0B70-27B3-4145-AE9F-3878932A2DCF}"/>
              </a:ext>
            </a:extLst>
          </p:cNvPr>
          <p:cNvSpPr>
            <a:spLocks noGrp="1"/>
          </p:cNvSpPr>
          <p:nvPr>
            <p:ph type="title"/>
          </p:nvPr>
        </p:nvSpPr>
        <p:spPr>
          <a:xfrm>
            <a:off x="838200" y="365125"/>
            <a:ext cx="10515600" cy="1325563"/>
          </a:xfrm>
        </p:spPr>
        <p:txBody>
          <a:bodyPr>
            <a:normAutofit/>
          </a:bodyPr>
          <a:lstStyle/>
          <a:p>
            <a:r>
              <a:rPr lang="en-US" sz="6000" b="1"/>
              <a:t>Need for local data</a:t>
            </a:r>
            <a:endParaRPr lang="en-US" sz="6000" b="1" dirty="0"/>
          </a:p>
        </p:txBody>
      </p:sp>
      <p:graphicFrame>
        <p:nvGraphicFramePr>
          <p:cNvPr id="5" name="Content Placeholder 2">
            <a:extLst>
              <a:ext uri="{FF2B5EF4-FFF2-40B4-BE49-F238E27FC236}">
                <a16:creationId xmlns:a16="http://schemas.microsoft.com/office/drawing/2014/main" id="{6F66FF5A-CB36-4BBF-AD8C-C5EDE092150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087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04E049-C7EC-43F1-967A-0BE623FF3308}"/>
              </a:ext>
            </a:extLst>
          </p:cNvPr>
          <p:cNvSpPr>
            <a:spLocks noGrp="1"/>
          </p:cNvSpPr>
          <p:nvPr>
            <p:ph type="title"/>
          </p:nvPr>
        </p:nvSpPr>
        <p:spPr>
          <a:xfrm>
            <a:off x="966952" y="1204108"/>
            <a:ext cx="2669406" cy="1781175"/>
          </a:xfrm>
        </p:spPr>
        <p:txBody>
          <a:bodyPr vert="horz" lIns="91440" tIns="45720" rIns="91440" bIns="45720" rtlCol="0">
            <a:normAutofit fontScale="90000"/>
          </a:bodyPr>
          <a:lstStyle/>
          <a:p>
            <a:r>
              <a:rPr lang="en-US" sz="3000" kern="1200" dirty="0">
                <a:solidFill>
                  <a:srgbClr val="FFFFFF"/>
                </a:solidFill>
                <a:latin typeface="+mj-lt"/>
                <a:ea typeface="+mj-ea"/>
                <a:cs typeface="+mj-cs"/>
              </a:rPr>
              <a:t>Management Information System (MIS) for Communit</a:t>
            </a:r>
            <a:r>
              <a:rPr lang="en-US" sz="3000" dirty="0">
                <a:solidFill>
                  <a:srgbClr val="FFFFFF"/>
                </a:solidFill>
              </a:rPr>
              <a:t>y data</a:t>
            </a:r>
            <a:r>
              <a:rPr lang="en-US" sz="3000" kern="1200" dirty="0">
                <a:solidFill>
                  <a:srgbClr val="FFFFFF"/>
                </a:solidFill>
                <a:latin typeface="+mj-lt"/>
                <a:ea typeface="+mj-ea"/>
                <a:cs typeface="+mj-cs"/>
              </a:rPr>
              <a:t> </a:t>
            </a:r>
          </a:p>
        </p:txBody>
      </p:sp>
      <p:pic>
        <p:nvPicPr>
          <p:cNvPr id="5" name="Content Placeholder 4" descr="Graphical user interface, application, table&#10;&#10;Description automatically generated">
            <a:extLst>
              <a:ext uri="{FF2B5EF4-FFF2-40B4-BE49-F238E27FC236}">
                <a16:creationId xmlns:a16="http://schemas.microsoft.com/office/drawing/2014/main" id="{75069F1C-2C39-4D71-A93A-574180ABE544}"/>
              </a:ext>
            </a:extLst>
          </p:cNvPr>
          <p:cNvPicPr>
            <a:picLocks noChangeAspect="1"/>
          </p:cNvPicPr>
          <p:nvPr/>
        </p:nvPicPr>
        <p:blipFill>
          <a:blip r:embed="rId2"/>
          <a:stretch>
            <a:fillRect/>
          </a:stretch>
        </p:blipFill>
        <p:spPr>
          <a:xfrm>
            <a:off x="4309461" y="124144"/>
            <a:ext cx="7620868" cy="6496789"/>
          </a:xfrm>
          <a:prstGeom prst="rect">
            <a:avLst/>
          </a:prstGeom>
        </p:spPr>
      </p:pic>
      <p:pic>
        <p:nvPicPr>
          <p:cNvPr id="4" name="Picture 3">
            <a:extLst>
              <a:ext uri="{FF2B5EF4-FFF2-40B4-BE49-F238E27FC236}">
                <a16:creationId xmlns:a16="http://schemas.microsoft.com/office/drawing/2014/main" id="{1B9FD351-33BC-4E0E-B156-1FA7EFA8ACF1}"/>
              </a:ext>
            </a:extLst>
          </p:cNvPr>
          <p:cNvPicPr>
            <a:picLocks noChangeAspect="1"/>
          </p:cNvPicPr>
          <p:nvPr/>
        </p:nvPicPr>
        <p:blipFill>
          <a:blip r:embed="rId3"/>
          <a:stretch>
            <a:fillRect/>
          </a:stretch>
        </p:blipFill>
        <p:spPr>
          <a:xfrm>
            <a:off x="467881" y="3797697"/>
            <a:ext cx="7957226" cy="2256817"/>
          </a:xfrm>
          <a:prstGeom prst="rect">
            <a:avLst/>
          </a:prstGeom>
        </p:spPr>
      </p:pic>
    </p:spTree>
    <p:extLst>
      <p:ext uri="{BB962C8B-B14F-4D97-AF65-F5344CB8AC3E}">
        <p14:creationId xmlns:p14="http://schemas.microsoft.com/office/powerpoint/2010/main" val="10898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F59DA7-43F8-4BA0-87F1-6F56FC0EDE9C}"/>
              </a:ext>
            </a:extLst>
          </p:cNvPr>
          <p:cNvSpPr>
            <a:spLocks noGrp="1"/>
          </p:cNvSpPr>
          <p:nvPr>
            <p:ph type="dt" sz="half" idx="2"/>
          </p:nvPr>
        </p:nvSpPr>
        <p:spPr/>
        <p:txBody>
          <a:bodyPr/>
          <a:lstStyle/>
          <a:p>
            <a:fld id="{DB44F992-2E8B-439E-9639-C49EC543EE28}" type="datetime1">
              <a:rPr lang="en-US" smtClean="0"/>
              <a:t>11/2/2023</a:t>
            </a:fld>
            <a:endParaRPr lang="en-US"/>
          </a:p>
        </p:txBody>
      </p:sp>
      <p:sp>
        <p:nvSpPr>
          <p:cNvPr id="4" name="Slide Number Placeholder 3">
            <a:extLst>
              <a:ext uri="{FF2B5EF4-FFF2-40B4-BE49-F238E27FC236}">
                <a16:creationId xmlns:a16="http://schemas.microsoft.com/office/drawing/2014/main" id="{255B3D9D-1E98-4184-AE3F-5EAB3F28EEA6}"/>
              </a:ext>
            </a:extLst>
          </p:cNvPr>
          <p:cNvSpPr>
            <a:spLocks noGrp="1"/>
          </p:cNvSpPr>
          <p:nvPr>
            <p:ph type="sldNum" sz="quarter" idx="4"/>
          </p:nvPr>
        </p:nvSpPr>
        <p:spPr/>
        <p:txBody>
          <a:bodyPr/>
          <a:lstStyle/>
          <a:p>
            <a:fld id="{A339896C-E2EF-470F-BA91-85D676E592B3}" type="slidenum">
              <a:rPr lang="en-US" smtClean="0"/>
              <a:t>33</a:t>
            </a:fld>
            <a:endParaRPr lang="en-US"/>
          </a:p>
        </p:txBody>
      </p:sp>
      <p:sp>
        <p:nvSpPr>
          <p:cNvPr id="7" name="Rectangle 6">
            <a:extLst>
              <a:ext uri="{FF2B5EF4-FFF2-40B4-BE49-F238E27FC236}">
                <a16:creationId xmlns:a16="http://schemas.microsoft.com/office/drawing/2014/main" id="{B578B69B-7A37-4BA2-838A-98343C0013E6}"/>
              </a:ext>
            </a:extLst>
          </p:cNvPr>
          <p:cNvSpPr/>
          <p:nvPr/>
        </p:nvSpPr>
        <p:spPr>
          <a:xfrm>
            <a:off x="1850573" y="722451"/>
            <a:ext cx="2857965" cy="1077218"/>
          </a:xfrm>
          <a:prstGeom prst="rect">
            <a:avLst/>
          </a:prstGeom>
        </p:spPr>
        <p:txBody>
          <a:bodyPr wrap="square">
            <a:spAutoFit/>
          </a:bodyPr>
          <a:lstStyle/>
          <a:p>
            <a:pPr algn="ctr"/>
            <a:r>
              <a:rPr lang="en-US" sz="1600" b="1" dirty="0"/>
              <a:t>2019 to Mar. 2020 avg.</a:t>
            </a:r>
          </a:p>
          <a:p>
            <a:pPr algn="ctr"/>
            <a:r>
              <a:rPr lang="en-US" sz="1600" b="1" dirty="0"/>
              <a:t>461 DUI crashes monthly</a:t>
            </a:r>
            <a:br>
              <a:rPr lang="en-US" sz="1600" b="1" dirty="0"/>
            </a:br>
            <a:r>
              <a:rPr lang="en-US" sz="1600" b="1" dirty="0"/>
              <a:t>2019 to Mar. 2020 avg.</a:t>
            </a:r>
          </a:p>
          <a:p>
            <a:pPr algn="ctr"/>
            <a:r>
              <a:rPr lang="en-US" sz="1600" b="1" dirty="0"/>
              <a:t>10,981 overall crashes monthly</a:t>
            </a:r>
          </a:p>
        </p:txBody>
      </p:sp>
      <p:sp>
        <p:nvSpPr>
          <p:cNvPr id="8" name="Rectangle 7">
            <a:extLst>
              <a:ext uri="{FF2B5EF4-FFF2-40B4-BE49-F238E27FC236}">
                <a16:creationId xmlns:a16="http://schemas.microsoft.com/office/drawing/2014/main" id="{4AA38F9C-6EFD-4939-82CB-7A594C1DD39C}"/>
              </a:ext>
            </a:extLst>
          </p:cNvPr>
          <p:cNvSpPr/>
          <p:nvPr/>
        </p:nvSpPr>
        <p:spPr>
          <a:xfrm>
            <a:off x="4708537" y="718925"/>
            <a:ext cx="2774928" cy="1077218"/>
          </a:xfrm>
          <a:prstGeom prst="rect">
            <a:avLst/>
          </a:prstGeom>
        </p:spPr>
        <p:txBody>
          <a:bodyPr wrap="square">
            <a:spAutoFit/>
          </a:bodyPr>
          <a:lstStyle/>
          <a:p>
            <a:pPr algn="ctr"/>
            <a:r>
              <a:rPr lang="en-US" sz="1600" b="1" dirty="0"/>
              <a:t>May 2020 - Mar. 2021 avg. </a:t>
            </a:r>
          </a:p>
          <a:p>
            <a:pPr algn="ctr"/>
            <a:r>
              <a:rPr lang="en-US" sz="1600" b="1" dirty="0"/>
              <a:t>476 DUI crashes monthly</a:t>
            </a:r>
          </a:p>
          <a:p>
            <a:pPr algn="ctr"/>
            <a:r>
              <a:rPr lang="en-US" sz="1600" b="1" dirty="0"/>
              <a:t>May 2020 – Mar. 2021 avg. </a:t>
            </a:r>
          </a:p>
          <a:p>
            <a:pPr algn="ctr"/>
            <a:r>
              <a:rPr lang="en-US" sz="1600" b="1" dirty="0"/>
              <a:t>9,479 overall crashes monthly</a:t>
            </a:r>
          </a:p>
        </p:txBody>
      </p:sp>
      <p:sp>
        <p:nvSpPr>
          <p:cNvPr id="2" name="Rectangle 1">
            <a:extLst>
              <a:ext uri="{FF2B5EF4-FFF2-40B4-BE49-F238E27FC236}">
                <a16:creationId xmlns:a16="http://schemas.microsoft.com/office/drawing/2014/main" id="{001BE619-9E82-A2F3-4EF2-4841BC23C53E}"/>
              </a:ext>
            </a:extLst>
          </p:cNvPr>
          <p:cNvSpPr/>
          <p:nvPr/>
        </p:nvSpPr>
        <p:spPr>
          <a:xfrm>
            <a:off x="7377011" y="718925"/>
            <a:ext cx="2857965" cy="1077218"/>
          </a:xfrm>
          <a:prstGeom prst="rect">
            <a:avLst/>
          </a:prstGeom>
        </p:spPr>
        <p:txBody>
          <a:bodyPr wrap="square">
            <a:spAutoFit/>
          </a:bodyPr>
          <a:lstStyle/>
          <a:p>
            <a:pPr algn="ctr"/>
            <a:r>
              <a:rPr lang="en-US" sz="1600" b="1" dirty="0"/>
              <a:t>Apr. 2021 - Dec. 2023 avg. </a:t>
            </a:r>
          </a:p>
          <a:p>
            <a:pPr algn="ctr"/>
            <a:r>
              <a:rPr lang="en-US" sz="1600" b="1" dirty="0"/>
              <a:t>444 DUI crashes monthly</a:t>
            </a:r>
          </a:p>
          <a:p>
            <a:pPr algn="ctr"/>
            <a:r>
              <a:rPr lang="en-US" sz="1600" b="1" dirty="0"/>
              <a:t>Apr. 2021 – Dec. 2023 avg. </a:t>
            </a:r>
          </a:p>
          <a:p>
            <a:pPr algn="ctr"/>
            <a:r>
              <a:rPr lang="en-US" sz="1600" b="1" dirty="0"/>
              <a:t>11,507 overall crashes monthly</a:t>
            </a:r>
          </a:p>
        </p:txBody>
      </p:sp>
      <p:pic>
        <p:nvPicPr>
          <p:cNvPr id="11" name="Picture 10">
            <a:extLst>
              <a:ext uri="{FF2B5EF4-FFF2-40B4-BE49-F238E27FC236}">
                <a16:creationId xmlns:a16="http://schemas.microsoft.com/office/drawing/2014/main" id="{ACC221FB-352C-C6FC-9AF3-903379A2806A}"/>
              </a:ext>
            </a:extLst>
          </p:cNvPr>
          <p:cNvPicPr>
            <a:picLocks noChangeAspect="1"/>
          </p:cNvPicPr>
          <p:nvPr/>
        </p:nvPicPr>
        <p:blipFill>
          <a:blip r:embed="rId2"/>
          <a:stretch>
            <a:fillRect/>
          </a:stretch>
        </p:blipFill>
        <p:spPr>
          <a:xfrm>
            <a:off x="1733130" y="2126541"/>
            <a:ext cx="8608298" cy="3999323"/>
          </a:xfrm>
          <a:prstGeom prst="rect">
            <a:avLst/>
          </a:prstGeom>
        </p:spPr>
      </p:pic>
      <p:pic>
        <p:nvPicPr>
          <p:cNvPr id="12" name="Picture 11">
            <a:extLst>
              <a:ext uri="{FF2B5EF4-FFF2-40B4-BE49-F238E27FC236}">
                <a16:creationId xmlns:a16="http://schemas.microsoft.com/office/drawing/2014/main" id="{139F1432-21FE-B301-4057-07A6A506E0DD}"/>
              </a:ext>
            </a:extLst>
          </p:cNvPr>
          <p:cNvPicPr>
            <a:picLocks noChangeAspect="1"/>
          </p:cNvPicPr>
          <p:nvPr/>
        </p:nvPicPr>
        <p:blipFill>
          <a:blip r:embed="rId3"/>
          <a:stretch>
            <a:fillRect/>
          </a:stretch>
        </p:blipFill>
        <p:spPr>
          <a:xfrm>
            <a:off x="2536699" y="4454529"/>
            <a:ext cx="3633531" cy="847417"/>
          </a:xfrm>
          <a:prstGeom prst="rect">
            <a:avLst/>
          </a:prstGeom>
        </p:spPr>
      </p:pic>
      <p:pic>
        <p:nvPicPr>
          <p:cNvPr id="13" name="Picture 12">
            <a:extLst>
              <a:ext uri="{FF2B5EF4-FFF2-40B4-BE49-F238E27FC236}">
                <a16:creationId xmlns:a16="http://schemas.microsoft.com/office/drawing/2014/main" id="{8DA3DEB8-A67C-88BA-1E33-A85EBFA1AF12}"/>
              </a:ext>
            </a:extLst>
          </p:cNvPr>
          <p:cNvPicPr>
            <a:picLocks noChangeAspect="1"/>
          </p:cNvPicPr>
          <p:nvPr/>
        </p:nvPicPr>
        <p:blipFill>
          <a:blip r:embed="rId4"/>
          <a:stretch>
            <a:fillRect/>
          </a:stretch>
        </p:blipFill>
        <p:spPr>
          <a:xfrm>
            <a:off x="3274063" y="4878237"/>
            <a:ext cx="2389839" cy="286537"/>
          </a:xfrm>
          <a:prstGeom prst="rect">
            <a:avLst/>
          </a:prstGeom>
        </p:spPr>
      </p:pic>
      <p:pic>
        <p:nvPicPr>
          <p:cNvPr id="14" name="Picture 13">
            <a:extLst>
              <a:ext uri="{FF2B5EF4-FFF2-40B4-BE49-F238E27FC236}">
                <a16:creationId xmlns:a16="http://schemas.microsoft.com/office/drawing/2014/main" id="{64DB07E8-199B-400A-B351-54BDF0E146BA}"/>
              </a:ext>
            </a:extLst>
          </p:cNvPr>
          <p:cNvPicPr>
            <a:picLocks noChangeAspect="1"/>
          </p:cNvPicPr>
          <p:nvPr/>
        </p:nvPicPr>
        <p:blipFill>
          <a:blip r:embed="rId5"/>
          <a:stretch>
            <a:fillRect/>
          </a:stretch>
        </p:blipFill>
        <p:spPr>
          <a:xfrm>
            <a:off x="6907578" y="2617683"/>
            <a:ext cx="938865" cy="725487"/>
          </a:xfrm>
          <a:prstGeom prst="rect">
            <a:avLst/>
          </a:prstGeom>
        </p:spPr>
      </p:pic>
      <p:pic>
        <p:nvPicPr>
          <p:cNvPr id="16" name="Picture 15">
            <a:extLst>
              <a:ext uri="{FF2B5EF4-FFF2-40B4-BE49-F238E27FC236}">
                <a16:creationId xmlns:a16="http://schemas.microsoft.com/office/drawing/2014/main" id="{2ABF3214-8F98-2659-B74F-664DE1FBEAF9}"/>
              </a:ext>
            </a:extLst>
          </p:cNvPr>
          <p:cNvPicPr>
            <a:picLocks noChangeAspect="1"/>
          </p:cNvPicPr>
          <p:nvPr/>
        </p:nvPicPr>
        <p:blipFill>
          <a:blip r:embed="rId6"/>
          <a:stretch>
            <a:fillRect/>
          </a:stretch>
        </p:blipFill>
        <p:spPr>
          <a:xfrm>
            <a:off x="7135963" y="2760733"/>
            <a:ext cx="347502" cy="426757"/>
          </a:xfrm>
          <a:prstGeom prst="rect">
            <a:avLst/>
          </a:prstGeom>
        </p:spPr>
      </p:pic>
      <p:pic>
        <p:nvPicPr>
          <p:cNvPr id="17" name="Picture 16">
            <a:extLst>
              <a:ext uri="{FF2B5EF4-FFF2-40B4-BE49-F238E27FC236}">
                <a16:creationId xmlns:a16="http://schemas.microsoft.com/office/drawing/2014/main" id="{A4E89540-1543-4813-3884-C8F4AC94D512}"/>
              </a:ext>
            </a:extLst>
          </p:cNvPr>
          <p:cNvPicPr>
            <a:picLocks noChangeAspect="1"/>
          </p:cNvPicPr>
          <p:nvPr/>
        </p:nvPicPr>
        <p:blipFill>
          <a:blip r:embed="rId6"/>
          <a:stretch>
            <a:fillRect/>
          </a:stretch>
        </p:blipFill>
        <p:spPr>
          <a:xfrm>
            <a:off x="6788461" y="4307759"/>
            <a:ext cx="347502" cy="426757"/>
          </a:xfrm>
          <a:prstGeom prst="rect">
            <a:avLst/>
          </a:prstGeom>
        </p:spPr>
      </p:pic>
      <p:sp>
        <p:nvSpPr>
          <p:cNvPr id="18" name="TextBox 17">
            <a:extLst>
              <a:ext uri="{FF2B5EF4-FFF2-40B4-BE49-F238E27FC236}">
                <a16:creationId xmlns:a16="http://schemas.microsoft.com/office/drawing/2014/main" id="{A827769D-507B-CBE7-329A-BA7A0F417F3C}"/>
              </a:ext>
            </a:extLst>
          </p:cNvPr>
          <p:cNvSpPr txBox="1"/>
          <p:nvPr/>
        </p:nvSpPr>
        <p:spPr>
          <a:xfrm>
            <a:off x="7097132" y="3996162"/>
            <a:ext cx="2558171" cy="1200329"/>
          </a:xfrm>
          <a:prstGeom prst="rect">
            <a:avLst/>
          </a:prstGeom>
          <a:noFill/>
        </p:spPr>
        <p:txBody>
          <a:bodyPr wrap="square" rtlCol="0">
            <a:spAutoFit/>
          </a:bodyPr>
          <a:lstStyle/>
          <a:p>
            <a:r>
              <a:rPr lang="en-US" sz="1800" dirty="0"/>
              <a:t>Impaired Driving crashes followed Total crashes more closely and in Mar 2023, dropped below</a:t>
            </a:r>
          </a:p>
        </p:txBody>
      </p:sp>
    </p:spTree>
    <p:extLst>
      <p:ext uri="{BB962C8B-B14F-4D97-AF65-F5344CB8AC3E}">
        <p14:creationId xmlns:p14="http://schemas.microsoft.com/office/powerpoint/2010/main" val="1311924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E6B845-27B8-48DC-9723-E37BE620716C}"/>
              </a:ext>
            </a:extLst>
          </p:cNvPr>
          <p:cNvSpPr>
            <a:spLocks noGrp="1"/>
          </p:cNvSpPr>
          <p:nvPr>
            <p:ph type="dt" sz="half" idx="2"/>
          </p:nvPr>
        </p:nvSpPr>
        <p:spPr/>
        <p:txBody>
          <a:bodyPr/>
          <a:lstStyle/>
          <a:p>
            <a:fld id="{DB44F992-2E8B-439E-9639-C49EC543EE28}" type="datetime1">
              <a:rPr lang="en-US" smtClean="0"/>
              <a:t>11/2/2023</a:t>
            </a:fld>
            <a:endParaRPr lang="en-US"/>
          </a:p>
        </p:txBody>
      </p:sp>
      <p:sp>
        <p:nvSpPr>
          <p:cNvPr id="4" name="Slide Number Placeholder 3">
            <a:extLst>
              <a:ext uri="{FF2B5EF4-FFF2-40B4-BE49-F238E27FC236}">
                <a16:creationId xmlns:a16="http://schemas.microsoft.com/office/drawing/2014/main" id="{01E1C7F6-D5AE-40D3-B362-2B4DAB731221}"/>
              </a:ext>
            </a:extLst>
          </p:cNvPr>
          <p:cNvSpPr>
            <a:spLocks noGrp="1"/>
          </p:cNvSpPr>
          <p:nvPr>
            <p:ph type="sldNum" sz="quarter" idx="4"/>
          </p:nvPr>
        </p:nvSpPr>
        <p:spPr/>
        <p:txBody>
          <a:bodyPr/>
          <a:lstStyle/>
          <a:p>
            <a:fld id="{A339896C-E2EF-470F-BA91-85D676E592B3}" type="slidenum">
              <a:rPr lang="en-US" smtClean="0"/>
              <a:t>34</a:t>
            </a:fld>
            <a:endParaRPr lang="en-US"/>
          </a:p>
        </p:txBody>
      </p:sp>
      <p:sp>
        <p:nvSpPr>
          <p:cNvPr id="5" name="Rectangle 4">
            <a:extLst>
              <a:ext uri="{FF2B5EF4-FFF2-40B4-BE49-F238E27FC236}">
                <a16:creationId xmlns:a16="http://schemas.microsoft.com/office/drawing/2014/main" id="{AF11F2F8-CA4B-44A0-A337-EDE07773F3C2}"/>
              </a:ext>
            </a:extLst>
          </p:cNvPr>
          <p:cNvSpPr/>
          <p:nvPr/>
        </p:nvSpPr>
        <p:spPr>
          <a:xfrm>
            <a:off x="1883230" y="800102"/>
            <a:ext cx="8335735" cy="830997"/>
          </a:xfrm>
          <a:prstGeom prst="rect">
            <a:avLst/>
          </a:prstGeom>
        </p:spPr>
        <p:txBody>
          <a:bodyPr wrap="square">
            <a:spAutoFit/>
          </a:bodyPr>
          <a:lstStyle/>
          <a:p>
            <a:pPr algn="ctr"/>
            <a:r>
              <a:rPr lang="en-US" sz="2400" b="1" dirty="0">
                <a:solidFill>
                  <a:schemeClr val="accent2"/>
                </a:solidFill>
              </a:rPr>
              <a:t>FY2008 – FY2022 Enforcement Numbers</a:t>
            </a:r>
            <a:br>
              <a:rPr lang="en-US" sz="2400" b="1" dirty="0">
                <a:solidFill>
                  <a:schemeClr val="accent2"/>
                </a:solidFill>
              </a:rPr>
            </a:br>
            <a:r>
              <a:rPr lang="en-US" sz="2400" b="1" dirty="0">
                <a:solidFill>
                  <a:schemeClr val="accent2"/>
                </a:solidFill>
              </a:rPr>
              <a:t>* July 1, 2007, through June 30, 2022</a:t>
            </a:r>
          </a:p>
        </p:txBody>
      </p:sp>
      <p:cxnSp>
        <p:nvCxnSpPr>
          <p:cNvPr id="8" name="Straight Connector 7">
            <a:extLst>
              <a:ext uri="{FF2B5EF4-FFF2-40B4-BE49-F238E27FC236}">
                <a16:creationId xmlns:a16="http://schemas.microsoft.com/office/drawing/2014/main" id="{A31C6710-20AE-4A24-B642-AE4038E76027}"/>
              </a:ext>
            </a:extLst>
          </p:cNvPr>
          <p:cNvCxnSpPr/>
          <p:nvPr/>
        </p:nvCxnSpPr>
        <p:spPr>
          <a:xfrm>
            <a:off x="2389563" y="1531833"/>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0FE91621-C28D-4634-AD67-F48C8A267283}"/>
              </a:ext>
            </a:extLst>
          </p:cNvPr>
          <p:cNvGraphicFramePr>
            <a:graphicFrameLocks noGrp="1"/>
          </p:cNvGraphicFramePr>
          <p:nvPr/>
        </p:nvGraphicFramePr>
        <p:xfrm>
          <a:off x="1777093" y="1845183"/>
          <a:ext cx="8637815" cy="3772786"/>
        </p:xfrm>
        <a:graphic>
          <a:graphicData uri="http://schemas.openxmlformats.org/drawingml/2006/table">
            <a:tbl>
              <a:tblPr firstRow="1" bandRow="1">
                <a:tableStyleId>{8EC20E35-A176-4012-BC5E-935CFFF8708E}</a:tableStyleId>
              </a:tblPr>
              <a:tblGrid>
                <a:gridCol w="2422997">
                  <a:extLst>
                    <a:ext uri="{9D8B030D-6E8A-4147-A177-3AD203B41FA5}">
                      <a16:colId xmlns:a16="http://schemas.microsoft.com/office/drawing/2014/main" val="1308297863"/>
                    </a:ext>
                  </a:extLst>
                </a:gridCol>
                <a:gridCol w="1625938">
                  <a:extLst>
                    <a:ext uri="{9D8B030D-6E8A-4147-A177-3AD203B41FA5}">
                      <a16:colId xmlns:a16="http://schemas.microsoft.com/office/drawing/2014/main" val="937893354"/>
                    </a:ext>
                  </a:extLst>
                </a:gridCol>
                <a:gridCol w="2962942">
                  <a:extLst>
                    <a:ext uri="{9D8B030D-6E8A-4147-A177-3AD203B41FA5}">
                      <a16:colId xmlns:a16="http://schemas.microsoft.com/office/drawing/2014/main" val="1243111404"/>
                    </a:ext>
                  </a:extLst>
                </a:gridCol>
                <a:gridCol w="1625938">
                  <a:extLst>
                    <a:ext uri="{9D8B030D-6E8A-4147-A177-3AD203B41FA5}">
                      <a16:colId xmlns:a16="http://schemas.microsoft.com/office/drawing/2014/main" val="4072485976"/>
                    </a:ext>
                  </a:extLst>
                </a:gridCol>
              </a:tblGrid>
              <a:tr h="768188">
                <a:tc>
                  <a:txBody>
                    <a:bodyPr/>
                    <a:lstStyle/>
                    <a:p>
                      <a:pPr algn="ctr"/>
                      <a:r>
                        <a:rPr lang="en-US" sz="2300" b="1" dirty="0">
                          <a:solidFill>
                            <a:schemeClr val="bg1"/>
                          </a:solidFill>
                        </a:rPr>
                        <a:t>Activity</a:t>
                      </a:r>
                      <a:endParaRPr lang="en-US" sz="2300" b="1" dirty="0">
                        <a:solidFill>
                          <a:schemeClr val="bg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bg1"/>
                          </a:solidFill>
                        </a:rPr>
                        <a:t>FY2008-2020</a:t>
                      </a:r>
                      <a:endParaRPr lang="en-US" sz="2300" b="1" dirty="0">
                        <a:solidFill>
                          <a:schemeClr val="bg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bg1"/>
                          </a:solidFill>
                        </a:rPr>
                        <a:t>Activity</a:t>
                      </a:r>
                      <a:endParaRPr lang="en-US" sz="2300" b="1" dirty="0">
                        <a:solidFill>
                          <a:schemeClr val="bg1"/>
                        </a:solidFill>
                        <a:latin typeface="Arial Black" panose="020B0A04020102020204" pitchFamily="34" charset="0"/>
                        <a:cs typeface="Aharoni" pitchFamily="2" charset="-79"/>
                      </a:endParaRPr>
                    </a:p>
                  </a:txBody>
                  <a:tcPr marL="50360" marR="50360" marT="33574" marB="335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solidFill>
                            <a:schemeClr val="bg1"/>
                          </a:solidFill>
                        </a:rPr>
                        <a:t>FY2008-2020</a:t>
                      </a:r>
                      <a:endParaRPr lang="en-US" sz="2300" b="1" dirty="0">
                        <a:solidFill>
                          <a:schemeClr val="bg1"/>
                        </a:solidFill>
                        <a:latin typeface="Arial Black" panose="020B0A04020102020204" pitchFamily="34" charset="0"/>
                        <a:cs typeface="Aharoni" pitchFamily="2" charset="-79"/>
                      </a:endParaRPr>
                    </a:p>
                  </a:txBody>
                  <a:tcPr marL="50360" marR="50360" marT="33574" marB="33574" anchor="ctr"/>
                </a:tc>
                <a:extLst>
                  <a:ext uri="{0D108BD9-81ED-4DB2-BD59-A6C34878D82A}">
                    <a16:rowId xmlns:a16="http://schemas.microsoft.com/office/drawing/2014/main" val="2491776701"/>
                  </a:ext>
                </a:extLst>
              </a:tr>
              <a:tr h="768188">
                <a:tc>
                  <a:txBody>
                    <a:bodyPr/>
                    <a:lstStyle/>
                    <a:p>
                      <a:pPr algn="ctr"/>
                      <a:r>
                        <a:rPr lang="en-US" sz="2300" b="1">
                          <a:solidFill>
                            <a:schemeClr val="tx1"/>
                          </a:solidFill>
                        </a:rPr>
                        <a:t>Compliance Checks</a:t>
                      </a:r>
                      <a:endParaRPr lang="en-US" sz="2300" b="1">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101,547</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Compliance Check Sales</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11,973</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extLst>
                  <a:ext uri="{0D108BD9-81ED-4DB2-BD59-A6C34878D82A}">
                    <a16:rowId xmlns:a16="http://schemas.microsoft.com/office/drawing/2014/main" val="775410940"/>
                  </a:ext>
                </a:extLst>
              </a:tr>
              <a:tr h="826047">
                <a:tc>
                  <a:txBody>
                    <a:bodyPr/>
                    <a:lstStyle/>
                    <a:p>
                      <a:pPr algn="ctr"/>
                      <a:r>
                        <a:rPr lang="en-US" sz="2300" b="1" dirty="0">
                          <a:solidFill>
                            <a:schemeClr val="tx1"/>
                          </a:solidFill>
                        </a:rPr>
                        <a:t>Public Safety Checkpoints</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9,751</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solidFill>
                            <a:schemeClr val="tx1"/>
                          </a:solidFill>
                        </a:rPr>
                        <a:t>Bar checks</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4,311</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extLst>
                  <a:ext uri="{0D108BD9-81ED-4DB2-BD59-A6C34878D82A}">
                    <a16:rowId xmlns:a16="http://schemas.microsoft.com/office/drawing/2014/main" val="4275922096"/>
                  </a:ext>
                </a:extLst>
              </a:tr>
              <a:tr h="470121">
                <a:tc>
                  <a:txBody>
                    <a:bodyPr/>
                    <a:lstStyle/>
                    <a:p>
                      <a:pPr algn="ctr"/>
                      <a:r>
                        <a:rPr lang="en-US" sz="2300" b="1">
                          <a:solidFill>
                            <a:schemeClr val="tx1"/>
                          </a:solidFill>
                        </a:rPr>
                        <a:t>Saturation Patrols</a:t>
                      </a:r>
                      <a:endParaRPr lang="en-US" sz="2300" b="1">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3,446</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a:t>
                      </a:r>
                      <a:r>
                        <a:rPr lang="en-US" sz="2300" b="1" baseline="0" dirty="0">
                          <a:solidFill>
                            <a:schemeClr val="tx1"/>
                          </a:solidFill>
                        </a:rPr>
                        <a:t> of Parties Prevented</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1,822</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extLst>
                  <a:ext uri="{0D108BD9-81ED-4DB2-BD59-A6C34878D82A}">
                    <a16:rowId xmlns:a16="http://schemas.microsoft.com/office/drawing/2014/main" val="1133916097"/>
                  </a:ext>
                </a:extLst>
              </a:tr>
              <a:tr h="470121">
                <a:tc>
                  <a:txBody>
                    <a:bodyPr/>
                    <a:lstStyle/>
                    <a:p>
                      <a:pPr algn="ctr"/>
                      <a:r>
                        <a:rPr lang="en-US" sz="2300" b="1">
                          <a:solidFill>
                            <a:schemeClr val="tx1"/>
                          </a:solidFill>
                        </a:rPr>
                        <a:t>Party Dispersals</a:t>
                      </a:r>
                      <a:endParaRPr lang="en-US" sz="2300" b="1">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1,899</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Merchant Education</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20,096</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extLst>
                  <a:ext uri="{0D108BD9-81ED-4DB2-BD59-A6C34878D82A}">
                    <a16:rowId xmlns:a16="http://schemas.microsoft.com/office/drawing/2014/main" val="4136174679"/>
                  </a:ext>
                </a:extLst>
              </a:tr>
              <a:tr h="470121">
                <a:tc>
                  <a:txBody>
                    <a:bodyPr/>
                    <a:lstStyle/>
                    <a:p>
                      <a:pPr algn="ctr"/>
                      <a:r>
                        <a:rPr lang="en-US" sz="2300" b="1">
                          <a:solidFill>
                            <a:schemeClr val="tx1"/>
                          </a:solidFill>
                        </a:rPr>
                        <a:t>Media Contacts</a:t>
                      </a:r>
                      <a:endParaRPr lang="en-US" sz="2300" b="1">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dirty="0">
                          <a:solidFill>
                            <a:schemeClr val="tx1"/>
                          </a:solidFill>
                        </a:rPr>
                        <a:t>102,774</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a:solidFill>
                            <a:schemeClr val="tx1"/>
                          </a:solidFill>
                        </a:rPr>
                        <a:t>Shoulder Taps</a:t>
                      </a:r>
                      <a:endParaRPr lang="en-US" sz="2300" b="1">
                        <a:solidFill>
                          <a:schemeClr val="tx1"/>
                        </a:solidFill>
                        <a:latin typeface="Arial Black" panose="020B0A04020102020204" pitchFamily="34" charset="0"/>
                        <a:cs typeface="Aharoni" pitchFamily="2" charset="-79"/>
                      </a:endParaRPr>
                    </a:p>
                  </a:txBody>
                  <a:tcPr marL="50360" marR="50360" marT="33574" marB="33574" anchor="ctr"/>
                </a:tc>
                <a:tc>
                  <a:txBody>
                    <a:bodyPr/>
                    <a:lstStyle/>
                    <a:p>
                      <a:pPr algn="ctr"/>
                      <a:r>
                        <a:rPr lang="en-US" sz="2300" b="1" dirty="0">
                          <a:solidFill>
                            <a:schemeClr val="tx1"/>
                          </a:solidFill>
                        </a:rPr>
                        <a:t>341</a:t>
                      </a:r>
                      <a:endParaRPr lang="en-US" sz="2300" b="1" dirty="0">
                        <a:solidFill>
                          <a:schemeClr val="tx1"/>
                        </a:solidFill>
                        <a:latin typeface="Arial Black" panose="020B0A04020102020204" pitchFamily="34" charset="0"/>
                        <a:cs typeface="Aharoni" pitchFamily="2" charset="-79"/>
                      </a:endParaRPr>
                    </a:p>
                  </a:txBody>
                  <a:tcPr marL="50360" marR="50360" marT="33574" marB="33574" anchor="ctr"/>
                </a:tc>
                <a:extLst>
                  <a:ext uri="{0D108BD9-81ED-4DB2-BD59-A6C34878D82A}">
                    <a16:rowId xmlns:a16="http://schemas.microsoft.com/office/drawing/2014/main" val="3448682545"/>
                  </a:ext>
                </a:extLst>
              </a:tr>
            </a:tbl>
          </a:graphicData>
        </a:graphic>
      </p:graphicFrame>
      <p:sp>
        <p:nvSpPr>
          <p:cNvPr id="6" name="Rectangle 5">
            <a:extLst>
              <a:ext uri="{FF2B5EF4-FFF2-40B4-BE49-F238E27FC236}">
                <a16:creationId xmlns:a16="http://schemas.microsoft.com/office/drawing/2014/main" id="{91DE36DC-3775-489A-AE9A-4A7066F2F3D1}"/>
              </a:ext>
            </a:extLst>
          </p:cNvPr>
          <p:cNvSpPr/>
          <p:nvPr/>
        </p:nvSpPr>
        <p:spPr>
          <a:xfrm>
            <a:off x="1777093" y="5762434"/>
            <a:ext cx="8637815" cy="590931"/>
          </a:xfrm>
          <a:prstGeom prst="rect">
            <a:avLst/>
          </a:prstGeom>
        </p:spPr>
        <p:txBody>
          <a:bodyPr wrap="square">
            <a:spAutoFit/>
          </a:bodyPr>
          <a:lstStyle/>
          <a:p>
            <a:pPr lvl="0" indent="-228600" fontAlgn="base">
              <a:lnSpc>
                <a:spcPct val="90000"/>
              </a:lnSpc>
              <a:spcBef>
                <a:spcPct val="0"/>
              </a:spcBef>
              <a:spcAft>
                <a:spcPts val="600"/>
              </a:spcAft>
              <a:buFont typeface="Arial" panose="020B0604020202020204" pitchFamily="34" charset="0"/>
              <a:buChar char="•"/>
              <a:defRPr/>
            </a:pPr>
            <a:r>
              <a:rPr lang="en-US" sz="1800" b="1" dirty="0"/>
              <a:t>** Enforcement &amp; Education numbers are collected in “real-time”, but FY 2023 numbers are not included in this count</a:t>
            </a:r>
          </a:p>
        </p:txBody>
      </p:sp>
    </p:spTree>
    <p:extLst>
      <p:ext uri="{BB962C8B-B14F-4D97-AF65-F5344CB8AC3E}">
        <p14:creationId xmlns:p14="http://schemas.microsoft.com/office/powerpoint/2010/main" val="83838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C305F-C2B7-4AF8-9382-897B4D8D277C}"/>
              </a:ext>
            </a:extLst>
          </p:cNvPr>
          <p:cNvSpPr>
            <a:spLocks noGrp="1"/>
          </p:cNvSpPr>
          <p:nvPr>
            <p:ph type="title"/>
          </p:nvPr>
        </p:nvSpPr>
        <p:spPr>
          <a:xfrm>
            <a:off x="6513788" y="365125"/>
            <a:ext cx="4840010" cy="819863"/>
          </a:xfrm>
        </p:spPr>
        <p:txBody>
          <a:bodyPr>
            <a:normAutofit/>
          </a:bodyPr>
          <a:lstStyle/>
          <a:p>
            <a:r>
              <a:rPr lang="en-US" b="1" dirty="0"/>
              <a:t>Final Thoughts</a:t>
            </a:r>
          </a:p>
        </p:txBody>
      </p:sp>
      <p:pic>
        <p:nvPicPr>
          <p:cNvPr id="14" name="Picture 4" descr="Light bulb on yellow background with sketched light beams and cord">
            <a:extLst>
              <a:ext uri="{FF2B5EF4-FFF2-40B4-BE49-F238E27FC236}">
                <a16:creationId xmlns:a16="http://schemas.microsoft.com/office/drawing/2014/main" id="{08A8451F-26B3-475C-8834-135E66FDEE4B}"/>
              </a:ext>
            </a:extLst>
          </p:cNvPr>
          <p:cNvPicPr>
            <a:picLocks noChangeAspect="1"/>
          </p:cNvPicPr>
          <p:nvPr/>
        </p:nvPicPr>
        <p:blipFill rotWithShape="1">
          <a:blip r:embed="rId2"/>
          <a:srcRect l="45000" r="14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F745FDE-9D6B-4228-B639-F1203379D89E}"/>
              </a:ext>
            </a:extLst>
          </p:cNvPr>
          <p:cNvSpPr>
            <a:spLocks noGrp="1"/>
          </p:cNvSpPr>
          <p:nvPr>
            <p:ph idx="1"/>
          </p:nvPr>
        </p:nvSpPr>
        <p:spPr>
          <a:xfrm>
            <a:off x="6513787" y="1184988"/>
            <a:ext cx="5000189" cy="4889242"/>
          </a:xfrm>
        </p:spPr>
        <p:txBody>
          <a:bodyPr>
            <a:noAutofit/>
          </a:bodyPr>
          <a:lstStyle/>
          <a:p>
            <a:r>
              <a:rPr lang="en-US" sz="2400" b="1" dirty="0"/>
              <a:t>Problem solving - follow model</a:t>
            </a:r>
          </a:p>
          <a:p>
            <a:r>
              <a:rPr lang="en-US" sz="2400" b="1" dirty="0"/>
              <a:t>Trend Data – monthly when possible</a:t>
            </a:r>
          </a:p>
          <a:p>
            <a:pPr lvl="1"/>
            <a:r>
              <a:rPr lang="en-US" b="1" dirty="0"/>
              <a:t>Decisions can be made more quickly</a:t>
            </a:r>
          </a:p>
          <a:p>
            <a:pPr lvl="1"/>
            <a:r>
              <a:rPr lang="en-US" b="1" dirty="0"/>
              <a:t>Policies, procedures, and focus areas can be adapted</a:t>
            </a:r>
          </a:p>
          <a:p>
            <a:pPr lvl="1"/>
            <a:r>
              <a:rPr lang="en-US" b="1" dirty="0"/>
              <a:t>Focus is on trends (decreases or increases), so a simple analysis with group thought about changes is conducted</a:t>
            </a:r>
          </a:p>
          <a:p>
            <a:r>
              <a:rPr lang="en-US" sz="2400" b="1" dirty="0"/>
              <a:t>Local evaluation brings stakeholders together</a:t>
            </a:r>
          </a:p>
        </p:txBody>
      </p:sp>
    </p:spTree>
    <p:extLst>
      <p:ext uri="{BB962C8B-B14F-4D97-AF65-F5344CB8AC3E}">
        <p14:creationId xmlns:p14="http://schemas.microsoft.com/office/powerpoint/2010/main" val="4179751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7BDF-1B2A-4C2C-88F9-301F08518E8C}"/>
              </a:ext>
            </a:extLst>
          </p:cNvPr>
          <p:cNvSpPr>
            <a:spLocks noGrp="1"/>
          </p:cNvSpPr>
          <p:nvPr>
            <p:ph type="title"/>
          </p:nvPr>
        </p:nvSpPr>
        <p:spPr/>
        <p:txBody>
          <a:bodyPr/>
          <a:lstStyle/>
          <a:p>
            <a:pPr algn="ctr"/>
            <a:r>
              <a:rPr lang="en-US"/>
              <a:t>Resources</a:t>
            </a:r>
          </a:p>
        </p:txBody>
      </p:sp>
      <p:sp>
        <p:nvSpPr>
          <p:cNvPr id="3" name="Content Placeholder 2">
            <a:extLst>
              <a:ext uri="{FF2B5EF4-FFF2-40B4-BE49-F238E27FC236}">
                <a16:creationId xmlns:a16="http://schemas.microsoft.com/office/drawing/2014/main" id="{6D00C04E-257B-47EC-B0C8-0D5DBDE7AEA3}"/>
              </a:ext>
            </a:extLst>
          </p:cNvPr>
          <p:cNvSpPr>
            <a:spLocks noGrp="1"/>
          </p:cNvSpPr>
          <p:nvPr>
            <p:ph sz="half" idx="1"/>
          </p:nvPr>
        </p:nvSpPr>
        <p:spPr>
          <a:xfrm>
            <a:off x="625642" y="2603500"/>
            <a:ext cx="5354470" cy="3733132"/>
          </a:xfrm>
        </p:spPr>
        <p:txBody>
          <a:bodyPr>
            <a:normAutofit/>
          </a:bodyPr>
          <a:lstStyle/>
          <a:p>
            <a:pPr marL="0" indent="0">
              <a:buNone/>
            </a:pPr>
            <a:r>
              <a:rPr lang="en-US" b="1" u="sng">
                <a:solidFill>
                  <a:srgbClr val="0000FF"/>
                </a:solidFill>
                <a:hlinkClick r:id="rId2">
                  <a:extLst>
                    <a:ext uri="{A12FA001-AC4F-418D-AE19-62706E023703}">
                      <ahyp:hlinkClr xmlns:ahyp="http://schemas.microsoft.com/office/drawing/2018/hyperlinkcolor" val="tx"/>
                    </a:ext>
                  </a:extLst>
                </a:hlinkClick>
              </a:rPr>
              <a:t>Communities That Care</a:t>
            </a:r>
            <a:endParaRPr lang="en-US" b="1" u="sng">
              <a:solidFill>
                <a:srgbClr val="0000FF"/>
              </a:solidFill>
            </a:endParaRPr>
          </a:p>
          <a:p>
            <a:pPr marL="0" indent="0">
              <a:buNone/>
            </a:pPr>
            <a:r>
              <a:rPr lang="en-US"/>
              <a:t>Information on their approach, including their Youth Survey</a:t>
            </a:r>
          </a:p>
          <a:p>
            <a:pPr marL="0" indent="0">
              <a:buNone/>
            </a:pPr>
            <a:endParaRPr lang="en-US">
              <a:hlinkClick r:id="rId3">
                <a:extLst>
                  <a:ext uri="{A12FA001-AC4F-418D-AE19-62706E023703}">
                    <ahyp:hlinkClr xmlns:ahyp="http://schemas.microsoft.com/office/drawing/2018/hyperlinkcolor" val="tx"/>
                  </a:ext>
                </a:extLst>
              </a:hlinkClick>
            </a:endParaRPr>
          </a:p>
          <a:p>
            <a:pPr marL="0" indent="0">
              <a:buNone/>
            </a:pPr>
            <a:r>
              <a:rPr lang="en-US" b="1" u="sng">
                <a:solidFill>
                  <a:srgbClr val="0000FF"/>
                </a:solidFill>
                <a:hlinkClick r:id="rId3">
                  <a:extLst>
                    <a:ext uri="{A12FA001-AC4F-418D-AE19-62706E023703}">
                      <ahyp:hlinkClr xmlns:ahyp="http://schemas.microsoft.com/office/drawing/2018/hyperlinkcolor" val="tx"/>
                    </a:ext>
                  </a:extLst>
                </a:hlinkClick>
              </a:rPr>
              <a:t>Community Tool Box</a:t>
            </a:r>
            <a:endParaRPr lang="en-US" b="1">
              <a:solidFill>
                <a:srgbClr val="0000FF"/>
              </a:solidFill>
            </a:endParaRPr>
          </a:p>
          <a:p>
            <a:pPr marL="0" indent="0">
              <a:buNone/>
            </a:pPr>
            <a:r>
              <a:rPr lang="en-US"/>
              <a:t>Information on conducting surveys</a:t>
            </a:r>
          </a:p>
          <a:p>
            <a:pPr marL="0" indent="0">
              <a:buNone/>
            </a:pPr>
            <a:endParaRPr lang="en-US"/>
          </a:p>
          <a:p>
            <a:pPr marL="0" indent="0">
              <a:buNone/>
            </a:pPr>
            <a:r>
              <a:rPr lang="en-US" b="1" u="sng">
                <a:solidFill>
                  <a:srgbClr val="0000FF"/>
                </a:solidFill>
                <a:hlinkClick r:id="rId4">
                  <a:extLst>
                    <a:ext uri="{A12FA001-AC4F-418D-AE19-62706E023703}">
                      <ahyp:hlinkClr xmlns:ahyp="http://schemas.microsoft.com/office/drawing/2018/hyperlinkcolor" val="tx"/>
                    </a:ext>
                  </a:extLst>
                </a:hlinkClick>
              </a:rPr>
              <a:t>Harvard University Program on Survey Research </a:t>
            </a:r>
            <a:endParaRPr lang="en-US" b="1">
              <a:solidFill>
                <a:srgbClr val="0000FF"/>
              </a:solidFill>
            </a:endParaRPr>
          </a:p>
          <a:p>
            <a:pPr marL="0" indent="0">
              <a:buNone/>
            </a:pPr>
            <a:r>
              <a:rPr lang="en-US"/>
              <a:t>Tip Sheet on Question Wording</a:t>
            </a:r>
          </a:p>
          <a:p>
            <a:endParaRPr lang="en-US"/>
          </a:p>
        </p:txBody>
      </p:sp>
      <p:sp>
        <p:nvSpPr>
          <p:cNvPr id="4" name="Content Placeholder 3">
            <a:extLst>
              <a:ext uri="{FF2B5EF4-FFF2-40B4-BE49-F238E27FC236}">
                <a16:creationId xmlns:a16="http://schemas.microsoft.com/office/drawing/2014/main" id="{265E4F77-FBFA-41BB-9718-93446EB1C36F}"/>
              </a:ext>
            </a:extLst>
          </p:cNvPr>
          <p:cNvSpPr>
            <a:spLocks noGrp="1"/>
          </p:cNvSpPr>
          <p:nvPr>
            <p:ph sz="half" idx="2"/>
          </p:nvPr>
        </p:nvSpPr>
        <p:spPr>
          <a:xfrm>
            <a:off x="6208712" y="2603499"/>
            <a:ext cx="5518067" cy="3733131"/>
          </a:xfrm>
        </p:spPr>
        <p:txBody>
          <a:bodyPr>
            <a:normAutofit/>
          </a:bodyPr>
          <a:lstStyle/>
          <a:p>
            <a:pPr marL="0" indent="0">
              <a:buNone/>
            </a:pPr>
            <a:r>
              <a:rPr lang="en-US" b="1" u="sng">
                <a:solidFill>
                  <a:srgbClr val="0000FF"/>
                </a:solidFill>
                <a:hlinkClick r:id="rId5">
                  <a:extLst>
                    <a:ext uri="{A12FA001-AC4F-418D-AE19-62706E023703}">
                      <ahyp:hlinkClr xmlns:ahyp="http://schemas.microsoft.com/office/drawing/2018/hyperlinkcolor" val="tx"/>
                    </a:ext>
                  </a:extLst>
                </a:hlinkClick>
              </a:rPr>
              <a:t>Questionnaire Design: Asking Questions with a Purpose from the University of Wisconsin </a:t>
            </a:r>
            <a:endParaRPr lang="en-US" b="1">
              <a:solidFill>
                <a:srgbClr val="0000FF"/>
              </a:solidFill>
            </a:endParaRPr>
          </a:p>
          <a:p>
            <a:pPr marL="0" indent="0">
              <a:buNone/>
            </a:pPr>
            <a:r>
              <a:rPr lang="en-US" b="1">
                <a:solidFill>
                  <a:srgbClr val="0000FF"/>
                </a:solidFill>
              </a:rPr>
              <a:t>  </a:t>
            </a:r>
          </a:p>
          <a:p>
            <a:pPr marL="0" indent="0">
              <a:buNone/>
            </a:pPr>
            <a:r>
              <a:rPr lang="en-US" b="1" u="sng">
                <a:solidFill>
                  <a:srgbClr val="0000FF"/>
                </a:solidFill>
                <a:hlinkClick r:id="rId6">
                  <a:extLst>
                    <a:ext uri="{A12FA001-AC4F-418D-AE19-62706E023703}">
                      <ahyp:hlinkClr xmlns:ahyp="http://schemas.microsoft.com/office/drawing/2018/hyperlinkcolor" val="tx"/>
                    </a:ext>
                  </a:extLst>
                </a:hlinkClick>
              </a:rPr>
              <a:t>Search Institute </a:t>
            </a:r>
            <a:endParaRPr lang="en-US" b="1" u="sng">
              <a:solidFill>
                <a:srgbClr val="0000FF"/>
              </a:solidFill>
            </a:endParaRPr>
          </a:p>
          <a:p>
            <a:pPr marL="0" indent="0">
              <a:buNone/>
            </a:pPr>
            <a:r>
              <a:rPr lang="en-US"/>
              <a:t>Information on their approach, including their Developmental Assets Profile</a:t>
            </a:r>
          </a:p>
          <a:p>
            <a:pPr marL="0" indent="0">
              <a:buNone/>
            </a:pPr>
            <a:r>
              <a:rPr lang="en-US"/>
              <a:t> </a:t>
            </a:r>
          </a:p>
          <a:p>
            <a:pPr marL="0" indent="0">
              <a:buNone/>
            </a:pPr>
            <a:r>
              <a:rPr lang="en-US" b="1" u="sng">
                <a:solidFill>
                  <a:srgbClr val="0000FF"/>
                </a:solidFill>
                <a:hlinkClick r:id="rId7">
                  <a:extLst>
                    <a:ext uri="{A12FA001-AC4F-418D-AE19-62706E023703}">
                      <ahyp:hlinkClr xmlns:ahyp="http://schemas.microsoft.com/office/drawing/2018/hyperlinkcolor" val="tx"/>
                    </a:ext>
                  </a:extLst>
                </a:hlinkClick>
              </a:rPr>
              <a:t>Survey Monkey  </a:t>
            </a:r>
            <a:endParaRPr lang="en-US" b="1">
              <a:solidFill>
                <a:srgbClr val="0000FF"/>
              </a:solidFill>
            </a:endParaRPr>
          </a:p>
          <a:p>
            <a:pPr marL="0" indent="0">
              <a:buNone/>
            </a:pPr>
            <a:r>
              <a:rPr lang="en-US" b="1"/>
              <a:t> </a:t>
            </a:r>
            <a:r>
              <a:rPr lang="en-US"/>
              <a:t>Surveys 101</a:t>
            </a:r>
          </a:p>
          <a:p>
            <a:endParaRPr lang="en-US"/>
          </a:p>
        </p:txBody>
      </p:sp>
    </p:spTree>
    <p:extLst>
      <p:ext uri="{BB962C8B-B14F-4D97-AF65-F5344CB8AC3E}">
        <p14:creationId xmlns:p14="http://schemas.microsoft.com/office/powerpoint/2010/main" val="335481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2318-A9BE-4BD5-A811-DEA0A703BAA2}"/>
              </a:ext>
            </a:extLst>
          </p:cNvPr>
          <p:cNvSpPr>
            <a:spLocks noGrp="1"/>
          </p:cNvSpPr>
          <p:nvPr>
            <p:ph type="title"/>
          </p:nvPr>
        </p:nvSpPr>
        <p:spPr>
          <a:xfrm>
            <a:off x="1018634" y="973668"/>
            <a:ext cx="10154730" cy="706964"/>
          </a:xfrm>
        </p:spPr>
        <p:txBody>
          <a:bodyPr/>
          <a:lstStyle/>
          <a:p>
            <a:pPr algn="ctr"/>
            <a:r>
              <a:rPr lang="en-US" dirty="0"/>
              <a:t>PIRE South Carolina Team</a:t>
            </a:r>
          </a:p>
        </p:txBody>
      </p:sp>
      <p:sp>
        <p:nvSpPr>
          <p:cNvPr id="3" name="TextBox 2">
            <a:extLst>
              <a:ext uri="{FF2B5EF4-FFF2-40B4-BE49-F238E27FC236}">
                <a16:creationId xmlns:a16="http://schemas.microsoft.com/office/drawing/2014/main" id="{1B088347-4808-4E89-B827-AC51217A01E2}"/>
              </a:ext>
            </a:extLst>
          </p:cNvPr>
          <p:cNvSpPr txBox="1"/>
          <p:nvPr/>
        </p:nvSpPr>
        <p:spPr>
          <a:xfrm>
            <a:off x="1018634" y="2527446"/>
            <a:ext cx="2870092" cy="1015663"/>
          </a:xfrm>
          <a:prstGeom prst="rect">
            <a:avLst/>
          </a:prstGeom>
          <a:noFill/>
        </p:spPr>
        <p:txBody>
          <a:bodyPr wrap="square" rtlCol="0">
            <a:spAutoFit/>
          </a:bodyPr>
          <a:lstStyle/>
          <a:p>
            <a:pPr fontAlgn="base"/>
            <a:r>
              <a:rPr lang="en-US" sz="2000" dirty="0"/>
              <a:t>Michael George, PhD</a:t>
            </a:r>
          </a:p>
          <a:p>
            <a:pPr fontAlgn="base"/>
            <a:r>
              <a:rPr lang="en-US" sz="2000" dirty="0">
                <a:hlinkClick r:id="rId2"/>
              </a:rPr>
              <a:t>mgeorge@pire.org</a:t>
            </a:r>
            <a:endParaRPr lang="en-US" sz="2000" dirty="0"/>
          </a:p>
          <a:p>
            <a:pPr fontAlgn="base"/>
            <a:r>
              <a:rPr lang="en-US" sz="2000" dirty="0"/>
              <a:t>803.479.3628</a:t>
            </a:r>
          </a:p>
        </p:txBody>
      </p:sp>
      <p:sp>
        <p:nvSpPr>
          <p:cNvPr id="4" name="TextBox 3">
            <a:extLst>
              <a:ext uri="{FF2B5EF4-FFF2-40B4-BE49-F238E27FC236}">
                <a16:creationId xmlns:a16="http://schemas.microsoft.com/office/drawing/2014/main" id="{7D8170FB-4741-47B8-A529-DEDD9B81E291}"/>
              </a:ext>
            </a:extLst>
          </p:cNvPr>
          <p:cNvSpPr txBox="1"/>
          <p:nvPr/>
        </p:nvSpPr>
        <p:spPr>
          <a:xfrm>
            <a:off x="8451982" y="2534315"/>
            <a:ext cx="2721382" cy="830997"/>
          </a:xfrm>
          <a:prstGeom prst="rect">
            <a:avLst/>
          </a:prstGeom>
          <a:noFill/>
        </p:spPr>
        <p:txBody>
          <a:bodyPr wrap="square" rtlCol="0">
            <a:spAutoFit/>
          </a:bodyPr>
          <a:lstStyle/>
          <a:p>
            <a:r>
              <a:rPr lang="en-US" sz="1600" dirty="0"/>
              <a:t>Al Stein-Seroussi, PhD</a:t>
            </a:r>
          </a:p>
          <a:p>
            <a:r>
              <a:rPr lang="en-US" sz="1600" dirty="0">
                <a:hlinkClick r:id="rId3"/>
              </a:rPr>
              <a:t>stein@pire.org</a:t>
            </a:r>
            <a:endParaRPr lang="en-US" sz="1600" dirty="0"/>
          </a:p>
          <a:p>
            <a:r>
              <a:rPr lang="en-US" sz="1600" dirty="0"/>
              <a:t>919.265.2616</a:t>
            </a:r>
          </a:p>
        </p:txBody>
      </p:sp>
      <p:sp>
        <p:nvSpPr>
          <p:cNvPr id="5" name="TextBox 4">
            <a:extLst>
              <a:ext uri="{FF2B5EF4-FFF2-40B4-BE49-F238E27FC236}">
                <a16:creationId xmlns:a16="http://schemas.microsoft.com/office/drawing/2014/main" id="{8E0FBC42-A750-4B05-BD3D-78E5A89816CF}"/>
              </a:ext>
            </a:extLst>
          </p:cNvPr>
          <p:cNvSpPr txBox="1"/>
          <p:nvPr/>
        </p:nvSpPr>
        <p:spPr>
          <a:xfrm>
            <a:off x="4811268" y="2527446"/>
            <a:ext cx="2569463" cy="707886"/>
          </a:xfrm>
          <a:prstGeom prst="rect">
            <a:avLst/>
          </a:prstGeom>
          <a:noFill/>
        </p:spPr>
        <p:txBody>
          <a:bodyPr wrap="square" rtlCol="0">
            <a:spAutoFit/>
          </a:bodyPr>
          <a:lstStyle/>
          <a:p>
            <a:r>
              <a:rPr lang="en-US" sz="2000" dirty="0"/>
              <a:t>Mikella Allen</a:t>
            </a:r>
          </a:p>
          <a:p>
            <a:r>
              <a:rPr lang="en-US" sz="2000" dirty="0">
                <a:hlinkClick r:id="rId4"/>
              </a:rPr>
              <a:t>mallen@pire.org</a:t>
            </a:r>
            <a:endParaRPr lang="en-US" sz="2000" dirty="0"/>
          </a:p>
        </p:txBody>
      </p:sp>
      <p:sp>
        <p:nvSpPr>
          <p:cNvPr id="6" name="TextBox 5">
            <a:extLst>
              <a:ext uri="{FF2B5EF4-FFF2-40B4-BE49-F238E27FC236}">
                <a16:creationId xmlns:a16="http://schemas.microsoft.com/office/drawing/2014/main" id="{B0A1C812-4879-44DF-87DA-3853E675D210}"/>
              </a:ext>
            </a:extLst>
          </p:cNvPr>
          <p:cNvSpPr txBox="1"/>
          <p:nvPr/>
        </p:nvSpPr>
        <p:spPr>
          <a:xfrm>
            <a:off x="693490" y="4523381"/>
            <a:ext cx="10805019" cy="1200329"/>
          </a:xfrm>
          <a:prstGeom prst="rect">
            <a:avLst/>
          </a:prstGeom>
          <a:noFill/>
        </p:spPr>
        <p:txBody>
          <a:bodyPr wrap="square" rtlCol="0">
            <a:spAutoFit/>
          </a:bodyPr>
          <a:lstStyle/>
          <a:p>
            <a:pPr algn="ctr"/>
            <a:r>
              <a:rPr lang="en-US" b="1" dirty="0"/>
              <a:t>PIRE staff are available to provide evaluation-related assistance to the county prevention staff.</a:t>
            </a:r>
            <a:r>
              <a:rPr lang="en-US" dirty="0"/>
              <a:t> If you need further assistance or clarification on any of the information in this handbook, please feel free to contact the DAODAS prevention staff at 803-896-1184 or PIRE staff. We would also appreciate your feedback so that we can further develop the handbook in future editions. </a:t>
            </a:r>
          </a:p>
        </p:txBody>
      </p:sp>
    </p:spTree>
    <p:extLst>
      <p:ext uri="{BB962C8B-B14F-4D97-AF65-F5344CB8AC3E}">
        <p14:creationId xmlns:p14="http://schemas.microsoft.com/office/powerpoint/2010/main" val="26306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B958-952B-4877-A0B2-1E5DE52E010E}"/>
              </a:ext>
            </a:extLst>
          </p:cNvPr>
          <p:cNvSpPr>
            <a:spLocks noGrp="1"/>
          </p:cNvSpPr>
          <p:nvPr>
            <p:ph type="title"/>
          </p:nvPr>
        </p:nvSpPr>
        <p:spPr>
          <a:xfrm>
            <a:off x="1715293" y="973668"/>
            <a:ext cx="8761413" cy="706964"/>
          </a:xfrm>
        </p:spPr>
        <p:txBody>
          <a:bodyPr/>
          <a:lstStyle/>
          <a:p>
            <a:pPr algn="ctr"/>
            <a:r>
              <a:rPr lang="en-US" dirty="0"/>
              <a:t>Contents of the Handbook (continued)</a:t>
            </a:r>
          </a:p>
        </p:txBody>
      </p:sp>
      <p:sp>
        <p:nvSpPr>
          <p:cNvPr id="6" name="TextBox 5">
            <a:extLst>
              <a:ext uri="{FF2B5EF4-FFF2-40B4-BE49-F238E27FC236}">
                <a16:creationId xmlns:a16="http://schemas.microsoft.com/office/drawing/2014/main" id="{C2B63785-C027-46D4-ACDE-45FEDD25E665}"/>
              </a:ext>
            </a:extLst>
          </p:cNvPr>
          <p:cNvSpPr txBox="1"/>
          <p:nvPr/>
        </p:nvSpPr>
        <p:spPr>
          <a:xfrm>
            <a:off x="368967" y="2264800"/>
            <a:ext cx="11454063" cy="4462760"/>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3200" dirty="0"/>
              <a:t>Understanding the DAODAS Standard Survey</a:t>
            </a:r>
          </a:p>
          <a:p>
            <a:pPr marL="285750" indent="-285750">
              <a:spcAft>
                <a:spcPts val="1200"/>
              </a:spcAft>
              <a:buFont typeface="Wingdings" panose="05000000000000000000" pitchFamily="2" charset="2"/>
              <a:buChar char="Ø"/>
            </a:pPr>
            <a:r>
              <a:rPr lang="en-US" sz="3200" dirty="0"/>
              <a:t>Other Evaluation Issues</a:t>
            </a:r>
          </a:p>
          <a:p>
            <a:pPr marL="742950" lvl="1" indent="-285750">
              <a:spcAft>
                <a:spcPts val="1200"/>
              </a:spcAft>
              <a:buFont typeface="Wingdings" panose="05000000000000000000" pitchFamily="2" charset="2"/>
              <a:buChar char="Ø"/>
            </a:pPr>
            <a:r>
              <a:rPr lang="en-US" sz="3200" dirty="0"/>
              <a:t>Fidelity Checklists</a:t>
            </a:r>
          </a:p>
          <a:p>
            <a:pPr marL="742950" lvl="1" indent="-285750">
              <a:spcAft>
                <a:spcPts val="1200"/>
              </a:spcAft>
              <a:buFont typeface="Wingdings" panose="05000000000000000000" pitchFamily="2" charset="2"/>
              <a:buChar char="Ø"/>
            </a:pPr>
            <a:r>
              <a:rPr lang="en-US" sz="3200" dirty="0"/>
              <a:t>Follow up Designs</a:t>
            </a:r>
          </a:p>
          <a:p>
            <a:pPr marL="742950" lvl="1" indent="-285750">
              <a:spcAft>
                <a:spcPts val="1200"/>
              </a:spcAft>
              <a:buFont typeface="Wingdings" panose="05000000000000000000" pitchFamily="2" charset="2"/>
              <a:buChar char="Ø"/>
            </a:pPr>
            <a:r>
              <a:rPr lang="en-US" sz="3200" dirty="0"/>
              <a:t>Comparison Groups</a:t>
            </a:r>
          </a:p>
          <a:p>
            <a:pPr marL="285750" indent="-285750">
              <a:spcAft>
                <a:spcPts val="1200"/>
              </a:spcAft>
              <a:buFont typeface="Wingdings" panose="05000000000000000000" pitchFamily="2" charset="2"/>
              <a:buChar char="Ø"/>
            </a:pPr>
            <a:r>
              <a:rPr lang="en-US" sz="3200" dirty="0"/>
              <a:t>Conducting Community Surveys</a:t>
            </a:r>
          </a:p>
          <a:p>
            <a:pPr marL="457200" indent="-457200">
              <a:spcAft>
                <a:spcPts val="1200"/>
              </a:spcAft>
              <a:buFont typeface="Wingdings" panose="05000000000000000000" pitchFamily="2" charset="2"/>
              <a:buChar char="v"/>
            </a:pPr>
            <a:r>
              <a:rPr lang="en-US" sz="3200" dirty="0"/>
              <a:t>Discussion concerning Community data &amp; evaluation</a:t>
            </a:r>
          </a:p>
        </p:txBody>
      </p:sp>
    </p:spTree>
    <p:extLst>
      <p:ext uri="{BB962C8B-B14F-4D97-AF65-F5344CB8AC3E}">
        <p14:creationId xmlns:p14="http://schemas.microsoft.com/office/powerpoint/2010/main" val="296203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293F9B-599E-4871-A414-757225FA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17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A76DEFD-5D8E-F93A-A4B9-6592C50B14A1}"/>
              </a:ext>
            </a:extLst>
          </p:cNvPr>
          <p:cNvSpPr txBox="1"/>
          <p:nvPr/>
        </p:nvSpPr>
        <p:spPr>
          <a:xfrm>
            <a:off x="838200" y="565739"/>
            <a:ext cx="10515600" cy="112494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a:solidFill>
                  <a:schemeClr val="bg1"/>
                </a:solidFill>
                <a:latin typeface="+mj-lt"/>
                <a:ea typeface="+mj-ea"/>
                <a:cs typeface="+mj-cs"/>
              </a:rPr>
              <a:t>Concept of Change AKA Theory of Change</a:t>
            </a:r>
          </a:p>
        </p:txBody>
      </p:sp>
      <p:grpSp>
        <p:nvGrpSpPr>
          <p:cNvPr id="13" name="Graphic 190">
            <a:extLst>
              <a:ext uri="{FF2B5EF4-FFF2-40B4-BE49-F238E27FC236}">
                <a16:creationId xmlns:a16="http://schemas.microsoft.com/office/drawing/2014/main" id="{53883AA7-7F86-41F8-A1D8-06E9886E7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36528"/>
            <a:ext cx="1291642" cy="429215"/>
            <a:chOff x="2504802" y="1755501"/>
            <a:chExt cx="1598829" cy="531293"/>
          </a:xfrm>
          <a:solidFill>
            <a:schemeClr val="bg1"/>
          </a:solidFill>
        </p:grpSpPr>
        <p:sp>
          <p:nvSpPr>
            <p:cNvPr id="14" name="Freeform: Shape 13">
              <a:extLst>
                <a:ext uri="{FF2B5EF4-FFF2-40B4-BE49-F238E27FC236}">
                  <a16:creationId xmlns:a16="http://schemas.microsoft.com/office/drawing/2014/main" id="{FC80ACB6-0FE0-4F10-998D-2E8D46375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C2903D5-FF18-4A00-8E9F-9335FCF1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71A8B53C-ED2D-4081-AC0C-F87A9D4B3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10480" y="681042"/>
            <a:ext cx="1562428" cy="1493465"/>
            <a:chOff x="3121343" y="4864099"/>
            <a:chExt cx="2085971" cy="1993901"/>
          </a:xfrm>
          <a:solidFill>
            <a:schemeClr val="bg1"/>
          </a:solidFill>
        </p:grpSpPr>
        <p:sp>
          <p:nvSpPr>
            <p:cNvPr id="18" name="Freeform: Shape 17">
              <a:extLst>
                <a:ext uri="{FF2B5EF4-FFF2-40B4-BE49-F238E27FC236}">
                  <a16:creationId xmlns:a16="http://schemas.microsoft.com/office/drawing/2014/main" id="{E2C7D52B-9C2A-4BDB-89DC-A89BDB9F8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Freeform: Shape 18">
              <a:extLst>
                <a:ext uri="{FF2B5EF4-FFF2-40B4-BE49-F238E27FC236}">
                  <a16:creationId xmlns:a16="http://schemas.microsoft.com/office/drawing/2014/main" id="{C4B951A6-4FAF-4CBA-B55F-3AAD55758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 name="Freeform: Shape 19">
              <a:extLst>
                <a:ext uri="{FF2B5EF4-FFF2-40B4-BE49-F238E27FC236}">
                  <a16:creationId xmlns:a16="http://schemas.microsoft.com/office/drawing/2014/main" id="{FC4DABFE-3395-46F4-95C0-CA58332AA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782225D9-CC2C-4D45-B90F-5EC7DD265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Freeform: Shape 21">
              <a:extLst>
                <a:ext uri="{FF2B5EF4-FFF2-40B4-BE49-F238E27FC236}">
                  <a16:creationId xmlns:a16="http://schemas.microsoft.com/office/drawing/2014/main" id="{DDC31B28-21ED-494B-BA30-31CD8F9CD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3" name="Freeform: Shape 22">
              <a:extLst>
                <a:ext uri="{FF2B5EF4-FFF2-40B4-BE49-F238E27FC236}">
                  <a16:creationId xmlns:a16="http://schemas.microsoft.com/office/drawing/2014/main" id="{9BD8A01F-C2B9-47B6-977F-15E31A8C1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Freeform: Shape 23">
              <a:extLst>
                <a:ext uri="{FF2B5EF4-FFF2-40B4-BE49-F238E27FC236}">
                  <a16:creationId xmlns:a16="http://schemas.microsoft.com/office/drawing/2014/main" id="{5D562CCF-082E-4E33-BC25-3C2F3CB26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A91A36DF-6DC9-4C5F-A16E-BC6DC8429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0DEF31D0-A584-489A-B972-96636774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2706B7B1-0776-4349-9782-39E4AD4E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Freeform: Shape 27">
              <a:extLst>
                <a:ext uri="{FF2B5EF4-FFF2-40B4-BE49-F238E27FC236}">
                  <a16:creationId xmlns:a16="http://schemas.microsoft.com/office/drawing/2014/main" id="{7ECC02B0-321C-499C-AB67-2DE74D4DE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Freeform: Shape 28">
              <a:extLst>
                <a:ext uri="{FF2B5EF4-FFF2-40B4-BE49-F238E27FC236}">
                  <a16:creationId xmlns:a16="http://schemas.microsoft.com/office/drawing/2014/main" id="{F5B3F392-AC23-49B8-A36A-D93B0BD76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Freeform: Shape 29">
              <a:extLst>
                <a:ext uri="{FF2B5EF4-FFF2-40B4-BE49-F238E27FC236}">
                  <a16:creationId xmlns:a16="http://schemas.microsoft.com/office/drawing/2014/main" id="{1A72EA58-66EE-4BA2-923C-2B66CFC42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4" name="Diagram 3">
            <a:extLst>
              <a:ext uri="{FF2B5EF4-FFF2-40B4-BE49-F238E27FC236}">
                <a16:creationId xmlns:a16="http://schemas.microsoft.com/office/drawing/2014/main" id="{F557A1F7-E5C9-4C11-BA2E-2A4C1884C812}"/>
              </a:ext>
            </a:extLst>
          </p:cNvPr>
          <p:cNvGraphicFramePr/>
          <p:nvPr>
            <p:extLst>
              <p:ext uri="{D42A27DB-BD31-4B8C-83A1-F6EECF244321}">
                <p14:modId xmlns:p14="http://schemas.microsoft.com/office/powerpoint/2010/main" val="1152476831"/>
              </p:ext>
            </p:extLst>
          </p:nvPr>
        </p:nvGraphicFramePr>
        <p:xfrm>
          <a:off x="567950" y="2639965"/>
          <a:ext cx="10995518" cy="3536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6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DA41250-5052-46B7-AC81-9A84A782F0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03C3ADC-D7BC-4666-9008-48E789F4A7B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337EED4B-676D-4E3E-A47D-B0251850D93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08E5FFF-82E7-4987-80C5-7F069070CAE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364A5D0-316B-4871-A5F1-1CEEF8D3653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B958-952B-4877-A0B2-1E5DE52E010E}"/>
              </a:ext>
            </a:extLst>
          </p:cNvPr>
          <p:cNvSpPr>
            <a:spLocks noGrp="1"/>
          </p:cNvSpPr>
          <p:nvPr>
            <p:ph type="title"/>
          </p:nvPr>
        </p:nvSpPr>
        <p:spPr>
          <a:xfrm>
            <a:off x="1715293" y="963508"/>
            <a:ext cx="8761413" cy="706964"/>
          </a:xfrm>
        </p:spPr>
        <p:txBody>
          <a:bodyPr/>
          <a:lstStyle/>
          <a:p>
            <a:pPr algn="ctr"/>
            <a:r>
              <a:rPr lang="en-US" dirty="0"/>
              <a:t>OVERVIEW OF EVALUATION: Evaluation Goals and Objectives</a:t>
            </a:r>
          </a:p>
        </p:txBody>
      </p:sp>
      <p:sp>
        <p:nvSpPr>
          <p:cNvPr id="3" name="TextBox 2">
            <a:extLst>
              <a:ext uri="{FF2B5EF4-FFF2-40B4-BE49-F238E27FC236}">
                <a16:creationId xmlns:a16="http://schemas.microsoft.com/office/drawing/2014/main" id="{718ECD34-CE3D-4232-AFEE-C6981FC9C029}"/>
              </a:ext>
            </a:extLst>
          </p:cNvPr>
          <p:cNvSpPr txBox="1"/>
          <p:nvPr/>
        </p:nvSpPr>
        <p:spPr>
          <a:xfrm>
            <a:off x="497305" y="2260172"/>
            <a:ext cx="11325726" cy="1477328"/>
          </a:xfrm>
          <a:prstGeom prst="rect">
            <a:avLst/>
          </a:prstGeom>
          <a:noFill/>
        </p:spPr>
        <p:txBody>
          <a:bodyPr wrap="square" rtlCol="0">
            <a:spAutoFit/>
          </a:bodyPr>
          <a:lstStyle/>
          <a:p>
            <a:r>
              <a:rPr lang="en-US" dirty="0"/>
              <a:t>Writing actionable and measurable goals and objectives information for the GMS system can be found at the SC Prevention/Evaluation Resources webpage, also known as the </a:t>
            </a:r>
            <a:r>
              <a:rPr lang="en-US" u="sng" dirty="0">
                <a:hlinkClick r:id="rId2"/>
              </a:rPr>
              <a:t>SC Prevention Documents</a:t>
            </a:r>
            <a:r>
              <a:rPr lang="en-US" dirty="0"/>
              <a:t> website. </a:t>
            </a:r>
          </a:p>
          <a:p>
            <a:endParaRPr lang="en-US" dirty="0"/>
          </a:p>
          <a:p>
            <a:r>
              <a:rPr lang="en-US" dirty="0"/>
              <a:t>Example:</a:t>
            </a:r>
          </a:p>
        </p:txBody>
      </p:sp>
      <p:graphicFrame>
        <p:nvGraphicFramePr>
          <p:cNvPr id="5" name="Table 4">
            <a:extLst>
              <a:ext uri="{FF2B5EF4-FFF2-40B4-BE49-F238E27FC236}">
                <a16:creationId xmlns:a16="http://schemas.microsoft.com/office/drawing/2014/main" id="{BC8BA0E6-E3E5-4453-BB18-8C93A1342500}"/>
              </a:ext>
            </a:extLst>
          </p:cNvPr>
          <p:cNvGraphicFramePr>
            <a:graphicFrameLocks noGrp="1"/>
          </p:cNvGraphicFramePr>
          <p:nvPr>
            <p:extLst>
              <p:ext uri="{D42A27DB-BD31-4B8C-83A1-F6EECF244321}">
                <p14:modId xmlns:p14="http://schemas.microsoft.com/office/powerpoint/2010/main" val="608071060"/>
              </p:ext>
            </p:extLst>
          </p:nvPr>
        </p:nvGraphicFramePr>
        <p:xfrm>
          <a:off x="609599" y="3661968"/>
          <a:ext cx="11101137" cy="3196032"/>
        </p:xfrm>
        <a:graphic>
          <a:graphicData uri="http://schemas.openxmlformats.org/drawingml/2006/table">
            <a:tbl>
              <a:tblPr firstRow="1" firstCol="1" bandRow="1">
                <a:tableStyleId>{5C22544A-7EE6-4342-B048-85BDC9FD1C3A}</a:tableStyleId>
              </a:tblPr>
              <a:tblGrid>
                <a:gridCol w="3046553">
                  <a:extLst>
                    <a:ext uri="{9D8B030D-6E8A-4147-A177-3AD203B41FA5}">
                      <a16:colId xmlns:a16="http://schemas.microsoft.com/office/drawing/2014/main" val="3751638717"/>
                    </a:ext>
                  </a:extLst>
                </a:gridCol>
                <a:gridCol w="8054584">
                  <a:extLst>
                    <a:ext uri="{9D8B030D-6E8A-4147-A177-3AD203B41FA5}">
                      <a16:colId xmlns:a16="http://schemas.microsoft.com/office/drawing/2014/main" val="1525180879"/>
                    </a:ext>
                  </a:extLst>
                </a:gridCol>
              </a:tblGrid>
              <a:tr h="428448">
                <a:tc gridSpan="2">
                  <a:txBody>
                    <a:bodyPr/>
                    <a:lstStyle/>
                    <a:p>
                      <a:pPr marL="0" marR="0">
                        <a:lnSpc>
                          <a:spcPct val="150000"/>
                        </a:lnSpc>
                        <a:spcBef>
                          <a:spcPts val="600"/>
                        </a:spcBef>
                        <a:spcAft>
                          <a:spcPts val="600"/>
                        </a:spcAft>
                      </a:pPr>
                      <a:r>
                        <a:rPr lang="en-US" sz="1600" dirty="0">
                          <a:effectLst/>
                        </a:rPr>
                        <a:t>Goal 1. Reduce substance use among middle and high school students</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111776371"/>
                  </a:ext>
                </a:extLst>
              </a:tr>
              <a:tr h="664391">
                <a:tc>
                  <a:txBody>
                    <a:bodyPr/>
                    <a:lstStyle/>
                    <a:p>
                      <a:pPr marL="0" marR="0">
                        <a:lnSpc>
                          <a:spcPct val="150000"/>
                        </a:lnSpc>
                        <a:spcBef>
                          <a:spcPts val="600"/>
                        </a:spcBef>
                        <a:spcAft>
                          <a:spcPts val="600"/>
                        </a:spcAft>
                      </a:pPr>
                      <a:r>
                        <a:rPr lang="en-US" sz="1600" dirty="0">
                          <a:effectLst/>
                        </a:rPr>
                        <a:t>Objective 1 (Process)</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8580" marR="68580" marT="0" marB="0"/>
                </a:tc>
                <a:tc>
                  <a:txBody>
                    <a:bodyPr/>
                    <a:lstStyle/>
                    <a:p>
                      <a:pPr marL="0" marR="0">
                        <a:lnSpc>
                          <a:spcPct val="150000"/>
                        </a:lnSpc>
                        <a:spcBef>
                          <a:spcPts val="600"/>
                        </a:spcBef>
                        <a:spcAft>
                          <a:spcPts val="600"/>
                        </a:spcAft>
                      </a:pPr>
                      <a:r>
                        <a:rPr lang="en-US" sz="1600" dirty="0">
                          <a:effectLst/>
                        </a:rPr>
                        <a:t>Execute MOUs with three middle schools in our county to deliver Life Skills Training to all 7</a:t>
                      </a:r>
                      <a:r>
                        <a:rPr lang="en-US" sz="1600" baseline="30000" dirty="0">
                          <a:effectLst/>
                        </a:rPr>
                        <a:t>th</a:t>
                      </a:r>
                      <a:r>
                        <a:rPr lang="en-US" sz="1600" dirty="0">
                          <a:effectLst/>
                        </a:rPr>
                        <a:t> grade students. </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val="3014487645"/>
                  </a:ext>
                </a:extLst>
              </a:tr>
              <a:tr h="672707">
                <a:tc>
                  <a:txBody>
                    <a:bodyPr/>
                    <a:lstStyle/>
                    <a:p>
                      <a:pPr marL="0" marR="0">
                        <a:lnSpc>
                          <a:spcPct val="150000"/>
                        </a:lnSpc>
                        <a:spcBef>
                          <a:spcPts val="600"/>
                        </a:spcBef>
                        <a:spcAft>
                          <a:spcPts val="600"/>
                        </a:spcAft>
                      </a:pPr>
                      <a:r>
                        <a:rPr lang="en-US" sz="1600" dirty="0">
                          <a:effectLst/>
                        </a:rPr>
                        <a:t>Objective 2 (Process)</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8580" marR="68580" marT="0" marB="0"/>
                </a:tc>
                <a:tc>
                  <a:txBody>
                    <a:bodyPr/>
                    <a:lstStyle/>
                    <a:p>
                      <a:pPr marL="0" marR="0">
                        <a:lnSpc>
                          <a:spcPct val="150000"/>
                        </a:lnSpc>
                        <a:spcBef>
                          <a:spcPts val="600"/>
                        </a:spcBef>
                        <a:spcAft>
                          <a:spcPts val="600"/>
                        </a:spcAft>
                      </a:pPr>
                      <a:r>
                        <a:rPr lang="en-US" sz="1600" dirty="0">
                          <a:effectLst/>
                        </a:rPr>
                        <a:t>Deliver all eight sessions of Life Skills Training to all 7</a:t>
                      </a:r>
                      <a:r>
                        <a:rPr lang="en-US" sz="1600" baseline="30000" dirty="0">
                          <a:effectLst/>
                        </a:rPr>
                        <a:t>th</a:t>
                      </a:r>
                      <a:r>
                        <a:rPr lang="en-US" sz="1600" dirty="0">
                          <a:effectLst/>
                        </a:rPr>
                        <a:t> grade students in our county, reaching approximately 200 students.</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val="1239942595"/>
                  </a:ext>
                </a:extLst>
              </a:tr>
              <a:tr h="664391">
                <a:tc>
                  <a:txBody>
                    <a:bodyPr/>
                    <a:lstStyle/>
                    <a:p>
                      <a:pPr marL="0" marR="0">
                        <a:lnSpc>
                          <a:spcPct val="150000"/>
                        </a:lnSpc>
                        <a:spcBef>
                          <a:spcPts val="600"/>
                        </a:spcBef>
                        <a:spcAft>
                          <a:spcPts val="600"/>
                        </a:spcAft>
                      </a:pPr>
                      <a:r>
                        <a:rPr lang="en-US" sz="1600" dirty="0">
                          <a:effectLst/>
                        </a:rPr>
                        <a:t>Objective 3 (Outcome)</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8580" marR="68580" marT="0" marB="0"/>
                </a:tc>
                <a:tc>
                  <a:txBody>
                    <a:bodyPr/>
                    <a:lstStyle/>
                    <a:p>
                      <a:pPr marL="0" marR="0">
                        <a:lnSpc>
                          <a:spcPct val="150000"/>
                        </a:lnSpc>
                        <a:spcBef>
                          <a:spcPts val="600"/>
                        </a:spcBef>
                        <a:spcAft>
                          <a:spcPts val="600"/>
                        </a:spcAft>
                      </a:pPr>
                      <a:r>
                        <a:rPr lang="en-US" sz="1600" dirty="0">
                          <a:effectLst/>
                        </a:rPr>
                        <a:t>Reduce alcohol use among program participants, as measured by the DAODAS Survey.</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val="1904545149"/>
                  </a:ext>
                </a:extLst>
              </a:tr>
              <a:tr h="428671">
                <a:tc>
                  <a:txBody>
                    <a:bodyPr/>
                    <a:lstStyle/>
                    <a:p>
                      <a:pPr marL="0" marR="0">
                        <a:lnSpc>
                          <a:spcPct val="150000"/>
                        </a:lnSpc>
                        <a:spcBef>
                          <a:spcPts val="600"/>
                        </a:spcBef>
                        <a:spcAft>
                          <a:spcPts val="600"/>
                        </a:spcAft>
                      </a:pPr>
                      <a:r>
                        <a:rPr lang="en-US" sz="1600" dirty="0">
                          <a:effectLst/>
                        </a:rPr>
                        <a:t>Objective 4 (Outcome)</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8580" marR="68580" marT="0" marB="0"/>
                </a:tc>
                <a:tc>
                  <a:txBody>
                    <a:bodyPr/>
                    <a:lstStyle/>
                    <a:p>
                      <a:pPr marL="0" marR="0">
                        <a:lnSpc>
                          <a:spcPct val="150000"/>
                        </a:lnSpc>
                        <a:spcBef>
                          <a:spcPts val="600"/>
                        </a:spcBef>
                        <a:spcAft>
                          <a:spcPts val="600"/>
                        </a:spcAft>
                      </a:pPr>
                      <a:r>
                        <a:rPr lang="en-US" sz="1600" dirty="0">
                          <a:effectLst/>
                        </a:rPr>
                        <a:t>Reduce marijuana use among program participants, as measured by the DAODAS Survey.</a:t>
                      </a:r>
                      <a:endParaRPr lang="en-US" sz="16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val="2138632472"/>
                  </a:ext>
                </a:extLst>
              </a:tr>
            </a:tbl>
          </a:graphicData>
        </a:graphic>
      </p:graphicFrame>
    </p:spTree>
    <p:extLst>
      <p:ext uri="{BB962C8B-B14F-4D97-AF65-F5344CB8AC3E}">
        <p14:creationId xmlns:p14="http://schemas.microsoft.com/office/powerpoint/2010/main" val="311534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FCC3-51D6-43F3-B845-70AA200AE314}"/>
              </a:ext>
            </a:extLst>
          </p:cNvPr>
          <p:cNvSpPr>
            <a:spLocks noGrp="1"/>
          </p:cNvSpPr>
          <p:nvPr>
            <p:ph type="title"/>
          </p:nvPr>
        </p:nvSpPr>
        <p:spPr>
          <a:xfrm>
            <a:off x="1715254" y="973668"/>
            <a:ext cx="8761413" cy="706964"/>
          </a:xfrm>
        </p:spPr>
        <p:txBody>
          <a:bodyPr/>
          <a:lstStyle/>
          <a:p>
            <a:pPr algn="ctr"/>
            <a:r>
              <a:rPr lang="en-US" dirty="0"/>
              <a:t>DAODAS Reporting Systems</a:t>
            </a:r>
          </a:p>
        </p:txBody>
      </p:sp>
      <p:graphicFrame>
        <p:nvGraphicFramePr>
          <p:cNvPr id="4" name="Content Placeholder 3">
            <a:extLst>
              <a:ext uri="{FF2B5EF4-FFF2-40B4-BE49-F238E27FC236}">
                <a16:creationId xmlns:a16="http://schemas.microsoft.com/office/drawing/2014/main" id="{3593EBC5-2A54-46D1-959C-060EB09FC9C7}"/>
              </a:ext>
            </a:extLst>
          </p:cNvPr>
          <p:cNvGraphicFramePr>
            <a:graphicFrameLocks noGrp="1"/>
          </p:cNvGraphicFramePr>
          <p:nvPr>
            <p:ph idx="1"/>
            <p:extLst>
              <p:ext uri="{D42A27DB-BD31-4B8C-83A1-F6EECF244321}">
                <p14:modId xmlns:p14="http://schemas.microsoft.com/office/powerpoint/2010/main" val="1680970995"/>
              </p:ext>
            </p:extLst>
          </p:nvPr>
        </p:nvGraphicFramePr>
        <p:xfrm>
          <a:off x="1154954" y="2603500"/>
          <a:ext cx="9882014" cy="3813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854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8F7E-49BF-40A5-8059-AE67DC5CC592}"/>
              </a:ext>
            </a:extLst>
          </p:cNvPr>
          <p:cNvSpPr>
            <a:spLocks noGrp="1"/>
          </p:cNvSpPr>
          <p:nvPr>
            <p:ph type="title"/>
          </p:nvPr>
        </p:nvSpPr>
        <p:spPr>
          <a:xfrm>
            <a:off x="1715293" y="964790"/>
            <a:ext cx="8761413" cy="706964"/>
          </a:xfrm>
        </p:spPr>
        <p:txBody>
          <a:bodyPr/>
          <a:lstStyle/>
          <a:p>
            <a:pPr algn="ctr"/>
            <a:r>
              <a:rPr lang="en-US" dirty="0"/>
              <a:t>PREVENTION STRATEGIES: </a:t>
            </a:r>
            <a:br>
              <a:rPr lang="en-US" dirty="0"/>
            </a:br>
            <a:r>
              <a:rPr lang="en-US" dirty="0"/>
              <a:t>Six CSAP Strategies</a:t>
            </a:r>
          </a:p>
        </p:txBody>
      </p:sp>
      <p:graphicFrame>
        <p:nvGraphicFramePr>
          <p:cNvPr id="4" name="Diagram 3">
            <a:extLst>
              <a:ext uri="{FF2B5EF4-FFF2-40B4-BE49-F238E27FC236}">
                <a16:creationId xmlns:a16="http://schemas.microsoft.com/office/drawing/2014/main" id="{E1422FBE-A806-4080-946F-7BBC9E9C6A52}"/>
              </a:ext>
            </a:extLst>
          </p:cNvPr>
          <p:cNvGraphicFramePr/>
          <p:nvPr>
            <p:extLst>
              <p:ext uri="{D42A27DB-BD31-4B8C-83A1-F6EECF244321}">
                <p14:modId xmlns:p14="http://schemas.microsoft.com/office/powerpoint/2010/main" val="2761419198"/>
              </p:ext>
            </p:extLst>
          </p:nvPr>
        </p:nvGraphicFramePr>
        <p:xfrm>
          <a:off x="320842" y="2727159"/>
          <a:ext cx="11678653" cy="3497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88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79EFD-3DAF-48C7-9EFE-B7042AE61D70}"/>
              </a:ext>
            </a:extLst>
          </p:cNvPr>
          <p:cNvSpPr>
            <a:spLocks noGrp="1"/>
          </p:cNvSpPr>
          <p:nvPr>
            <p:ph idx="1"/>
          </p:nvPr>
        </p:nvSpPr>
        <p:spPr>
          <a:xfrm>
            <a:off x="413657" y="925287"/>
            <a:ext cx="11138262" cy="5671456"/>
          </a:xfrm>
        </p:spPr>
        <p:txBody>
          <a:bodyPr/>
          <a:lstStyle/>
          <a:p>
            <a:r>
              <a:rPr lang="en-US" b="1" dirty="0"/>
              <a:t>Information Dissemination </a:t>
            </a:r>
          </a:p>
          <a:p>
            <a:r>
              <a:rPr lang="en-US" dirty="0">
                <a:solidFill>
                  <a:srgbClr val="FF0000"/>
                </a:solidFill>
              </a:rPr>
              <a:t>Speaking Engagements**				**Ones highlighted in red require demographics</a:t>
            </a:r>
          </a:p>
          <a:p>
            <a:r>
              <a:rPr lang="en-US" dirty="0">
                <a:solidFill>
                  <a:srgbClr val="FF0000"/>
                </a:solidFill>
              </a:rPr>
              <a:t>Health Fairs and Other Health Promotion **</a:t>
            </a:r>
          </a:p>
          <a:p>
            <a:r>
              <a:rPr lang="en-US" dirty="0"/>
              <a:t>Social Media Postings- requires number of views/impressions</a:t>
            </a:r>
          </a:p>
          <a:p>
            <a:r>
              <a:rPr lang="en-US" dirty="0"/>
              <a:t>Media Campaigns-</a:t>
            </a:r>
            <a:r>
              <a:rPr lang="en-US" dirty="0">
                <a:solidFill>
                  <a:srgbClr val="FF0000"/>
                </a:solidFill>
              </a:rPr>
              <a:t> </a:t>
            </a:r>
            <a:r>
              <a:rPr lang="en-US" dirty="0"/>
              <a:t>requires number of views/impressions</a:t>
            </a:r>
          </a:p>
          <a:p>
            <a:r>
              <a:rPr lang="en-US" dirty="0"/>
              <a:t>Radio and TV Public Service Announcements- requires number of views/impressions</a:t>
            </a:r>
          </a:p>
          <a:p>
            <a:r>
              <a:rPr lang="en-US" dirty="0">
                <a:solidFill>
                  <a:srgbClr val="FF0000"/>
                </a:solidFill>
              </a:rPr>
              <a:t>Town Hall Meetings **</a:t>
            </a:r>
          </a:p>
          <a:p>
            <a:r>
              <a:rPr lang="en-US" dirty="0">
                <a:solidFill>
                  <a:srgbClr val="FF0000"/>
                </a:solidFill>
              </a:rPr>
              <a:t>AET Casual Contacts **</a:t>
            </a:r>
          </a:p>
          <a:p>
            <a:r>
              <a:rPr lang="en-US" dirty="0"/>
              <a:t>Brochures, Factsheets, Newsletters, Handouts- requires number</a:t>
            </a:r>
          </a:p>
          <a:p>
            <a:r>
              <a:rPr lang="en-US" dirty="0">
                <a:solidFill>
                  <a:srgbClr val="FF0000"/>
                </a:solidFill>
              </a:rPr>
              <a:t>MADD Power of Parents **</a:t>
            </a:r>
          </a:p>
          <a:p>
            <a:r>
              <a:rPr lang="en-US" dirty="0">
                <a:solidFill>
                  <a:srgbClr val="FF0000"/>
                </a:solidFill>
              </a:rPr>
              <a:t>MADD Power of Youth **</a:t>
            </a:r>
          </a:p>
          <a:p>
            <a:r>
              <a:rPr lang="en-US" dirty="0">
                <a:solidFill>
                  <a:srgbClr val="FF0000"/>
                </a:solidFill>
              </a:rPr>
              <a:t>Clearinghouse/Information Resource Centers **</a:t>
            </a:r>
          </a:p>
        </p:txBody>
      </p:sp>
      <p:sp>
        <p:nvSpPr>
          <p:cNvPr id="3" name="Date Placeholder 2">
            <a:extLst>
              <a:ext uri="{FF2B5EF4-FFF2-40B4-BE49-F238E27FC236}">
                <a16:creationId xmlns:a16="http://schemas.microsoft.com/office/drawing/2014/main" id="{FDBAC1B4-B26D-4449-A39E-21B8B5AD7337}"/>
              </a:ext>
            </a:extLst>
          </p:cNvPr>
          <p:cNvSpPr>
            <a:spLocks noGrp="1"/>
          </p:cNvSpPr>
          <p:nvPr>
            <p:ph type="dt" sz="half" idx="2"/>
          </p:nvPr>
        </p:nvSpPr>
        <p:spPr/>
        <p:txBody>
          <a:bodyPr/>
          <a:lstStyle/>
          <a:p>
            <a:fld id="{D32C9CBE-BB3D-4D4A-BBA2-C9CC33C12E4A}" type="datetime1">
              <a:rPr lang="en-US" smtClean="0"/>
              <a:t>11/2/2023</a:t>
            </a:fld>
            <a:endParaRPr lang="en-US" dirty="0"/>
          </a:p>
        </p:txBody>
      </p:sp>
    </p:spTree>
    <p:extLst>
      <p:ext uri="{BB962C8B-B14F-4D97-AF65-F5344CB8AC3E}">
        <p14:creationId xmlns:p14="http://schemas.microsoft.com/office/powerpoint/2010/main" val="2407745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ODAS Master">
  <a:themeElements>
    <a:clrScheme name="Custom 2">
      <a:dk1>
        <a:srgbClr val="000000"/>
      </a:dk1>
      <a:lt1>
        <a:sysClr val="window" lastClr="FFFFFF"/>
      </a:lt1>
      <a:dk2>
        <a:srgbClr val="637052"/>
      </a:dk2>
      <a:lt2>
        <a:srgbClr val="CCDDEA"/>
      </a:lt2>
      <a:accent1>
        <a:srgbClr val="00838B"/>
      </a:accent1>
      <a:accent2>
        <a:srgbClr val="00838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potx" id="{0CE04AE8-3756-42D4-973A-52CE67F51425}" vid="{9592E3DF-3801-49AD-9A39-6E15CA69660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939056BDF074BA58092FF4D61E422" ma:contentTypeVersion="10" ma:contentTypeDescription="Create a new document." ma:contentTypeScope="" ma:versionID="87b54c2c78c247118390a72470726433">
  <xsd:schema xmlns:xsd="http://www.w3.org/2001/XMLSchema" xmlns:xs="http://www.w3.org/2001/XMLSchema" xmlns:p="http://schemas.microsoft.com/office/2006/metadata/properties" xmlns:ns2="3282565f-8f0d-4c1b-9432-18cc3aa9d887" xmlns:ns3="659ac249-073f-4fee-94b3-9976352bd7fa" targetNamespace="http://schemas.microsoft.com/office/2006/metadata/properties" ma:root="true" ma:fieldsID="51ad791bbdda45883cba4cc7ace65eb2" ns2:_="" ns3:_="">
    <xsd:import namespace="3282565f-8f0d-4c1b-9432-18cc3aa9d887"/>
    <xsd:import namespace="659ac249-073f-4fee-94b3-9976352bd7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2565f-8f0d-4c1b-9432-18cc3aa9d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9ac249-073f-4fee-94b3-9976352bd7f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F29BBF-75F0-4DDA-8F1E-21B7339D3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82565f-8f0d-4c1b-9432-18cc3aa9d887"/>
    <ds:schemaRef ds:uri="659ac249-073f-4fee-94b3-9976352bd7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680F32-1B50-4742-BEA5-35A2C91239FC}">
  <ds:schemaRefs>
    <ds:schemaRef ds:uri="http://schemas.microsoft.com/sharepoint/v3/contenttype/forms"/>
  </ds:schemaRefs>
</ds:datastoreItem>
</file>

<file path=customXml/itemProps3.xml><?xml version="1.0" encoding="utf-8"?>
<ds:datastoreItem xmlns:ds="http://schemas.openxmlformats.org/officeDocument/2006/customXml" ds:itemID="{4637ADAA-F7AF-43B0-B54E-3441AE471542}">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659ac249-073f-4fee-94b3-9976352bd7fa"/>
    <ds:schemaRef ds:uri="3282565f-8f0d-4c1b-9432-18cc3aa9d88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216</TotalTime>
  <Words>2862</Words>
  <Application>Microsoft Office PowerPoint</Application>
  <PresentationFormat>Widescreen</PresentationFormat>
  <Paragraphs>508</Paragraphs>
  <Slides>37</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37</vt:i4>
      </vt:variant>
    </vt:vector>
  </HeadingPairs>
  <TitlesOfParts>
    <vt:vector size="49" baseType="lpstr">
      <vt:lpstr>Amasis MT Pro Black</vt:lpstr>
      <vt:lpstr>Arial</vt:lpstr>
      <vt:lpstr>Arial Black</vt:lpstr>
      <vt:lpstr>Calibri</vt:lpstr>
      <vt:lpstr>Calibri Light</vt:lpstr>
      <vt:lpstr>Century Gothic</vt:lpstr>
      <vt:lpstr>Wingdings</vt:lpstr>
      <vt:lpstr>Wingdings 3</vt:lpstr>
      <vt:lpstr>Ion Boardroom</vt:lpstr>
      <vt:lpstr>Office Theme</vt:lpstr>
      <vt:lpstr>Office Theme</vt:lpstr>
      <vt:lpstr>DAODAS Master</vt:lpstr>
      <vt:lpstr>South Carolina Prevention Evaluation Handbook</vt:lpstr>
      <vt:lpstr>Why Update the Handbook</vt:lpstr>
      <vt:lpstr>Contents of the Handbook</vt:lpstr>
      <vt:lpstr>Contents of the Handbook (continued)</vt:lpstr>
      <vt:lpstr>PowerPoint Presentation</vt:lpstr>
      <vt:lpstr>OVERVIEW OF EVALUATION: Evaluation Goals and Objectives</vt:lpstr>
      <vt:lpstr>DAODAS Reporting Systems</vt:lpstr>
      <vt:lpstr>PREVENTION STRATEGIES:  Six CSAP Strategies</vt:lpstr>
      <vt:lpstr>PowerPoint Presentation</vt:lpstr>
      <vt:lpstr>PowerPoint Presentation</vt:lpstr>
      <vt:lpstr>PowerPoint Presentation</vt:lpstr>
      <vt:lpstr>PowerPoint Presentation</vt:lpstr>
      <vt:lpstr>PowerPoint Presentation</vt:lpstr>
      <vt:lpstr>Understanding the DAODAS Standard Survey</vt:lpstr>
      <vt:lpstr>Differences between the New Survey and the Old Survey</vt:lpstr>
      <vt:lpstr>Data Coding</vt:lpstr>
      <vt:lpstr>Data Reports</vt:lpstr>
      <vt:lpstr>Data Reports (cont.)</vt:lpstr>
      <vt:lpstr>Data Reports (cont.)</vt:lpstr>
      <vt:lpstr>Sample Data Table</vt:lpstr>
      <vt:lpstr>Sample Data Table (cont.)</vt:lpstr>
      <vt:lpstr>Fidelity Checklists v Adaptation</vt:lpstr>
      <vt:lpstr>Community Surveys</vt:lpstr>
      <vt:lpstr>Community Surveys</vt:lpstr>
      <vt:lpstr>PowerPoint Presentation</vt:lpstr>
      <vt:lpstr>In the beginning, data based on inputs &amp; outputs….</vt:lpstr>
      <vt:lpstr>Process and Outcome evaluation</vt:lpstr>
      <vt:lpstr>Types of data</vt:lpstr>
      <vt:lpstr>Annual Outcomes Report</vt:lpstr>
      <vt:lpstr>What do I mean?</vt:lpstr>
      <vt:lpstr>Need for local data</vt:lpstr>
      <vt:lpstr>Management Information System (MIS) for Community data </vt:lpstr>
      <vt:lpstr>PowerPoint Presentation</vt:lpstr>
      <vt:lpstr>PowerPoint Presentation</vt:lpstr>
      <vt:lpstr>Final Thoughts</vt:lpstr>
      <vt:lpstr>Resources</vt:lpstr>
      <vt:lpstr>PIRE South Carolina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Prevention Evaluation Handbook</dc:title>
  <dc:creator>Mikella Allen</dc:creator>
  <cp:lastModifiedBy>Michael George</cp:lastModifiedBy>
  <cp:revision>4</cp:revision>
  <dcterms:created xsi:type="dcterms:W3CDTF">2019-08-12T18:59:11Z</dcterms:created>
  <dcterms:modified xsi:type="dcterms:W3CDTF">2023-11-02T11:36:57Z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0x01010036F939056BDF074BA58092FF4D61E422</vt:lpwstr>
  </property>
</Properties>
</file>